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7" r:id="rId2"/>
    <p:sldId id="401" r:id="rId3"/>
    <p:sldId id="400" r:id="rId4"/>
    <p:sldId id="384" r:id="rId5"/>
    <p:sldId id="385" r:id="rId6"/>
    <p:sldId id="414" r:id="rId7"/>
    <p:sldId id="418" r:id="rId8"/>
    <p:sldId id="415" r:id="rId9"/>
    <p:sldId id="416" r:id="rId10"/>
    <p:sldId id="417" r:id="rId11"/>
    <p:sldId id="420" r:id="rId12"/>
    <p:sldId id="419" r:id="rId13"/>
    <p:sldId id="422" r:id="rId14"/>
    <p:sldId id="423" r:id="rId15"/>
    <p:sldId id="421" r:id="rId16"/>
    <p:sldId id="424" r:id="rId17"/>
    <p:sldId id="386" r:id="rId18"/>
    <p:sldId id="292" r:id="rId19"/>
    <p:sldId id="287" r:id="rId20"/>
    <p:sldId id="288" r:id="rId21"/>
    <p:sldId id="425" r:id="rId22"/>
    <p:sldId id="426" r:id="rId23"/>
    <p:sldId id="475" r:id="rId24"/>
    <p:sldId id="476" r:id="rId25"/>
    <p:sldId id="293" r:id="rId26"/>
    <p:sldId id="466" r:id="rId27"/>
    <p:sldId id="489" r:id="rId28"/>
    <p:sldId id="490" r:id="rId29"/>
  </p:sldIdLst>
  <p:sldSz cx="12192000" cy="6858000"/>
  <p:notesSz cx="6858000" cy="9144000"/>
  <p:embeddedFontLst>
    <p:embeddedFont>
      <p:font typeface="Didact Gothic" panose="00000500000000000000" pitchFamily="2" charset="0"/>
      <p:regular r:id="rId32"/>
    </p:embeddedFont>
    <p:embeddedFont>
      <p:font typeface="Syne SemiBold" pitchFamily="2" charset="0"/>
      <p:bold r:id="rId33"/>
    </p:embeddedFont>
    <p:embeddedFont>
      <p:font typeface="맑은 고딕" panose="020B0503020000020004" pitchFamily="50" charset="-127"/>
      <p:regular r:id="rId34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231"/>
    <a:srgbClr val="D53B0C"/>
    <a:srgbClr val="EEEBEB"/>
    <a:srgbClr val="DCDBDB"/>
    <a:srgbClr val="002232"/>
    <a:srgbClr val="FF394E"/>
    <a:srgbClr val="FECA24"/>
    <a:srgbClr val="00758F"/>
    <a:srgbClr val="65C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3">
            <a:hlinkClick r:id="rId2"/>
            <a:extLst>
              <a:ext uri="{FF2B5EF4-FFF2-40B4-BE49-F238E27FC236}">
                <a16:creationId xmlns:a16="http://schemas.microsoft.com/office/drawing/2014/main" id="{E28D6AF4-B8F8-48C3-8FAF-010F3D2D1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id="{D6908B42-384E-4EB8-8969-1B4D94600D7A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48C7926-452F-4D9D-9DCD-AB57332832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D51F8C63-DAA1-4BBB-8EF9-297382D6C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Graphic 3">
            <a:hlinkClick r:id="rId3"/>
            <a:extLst>
              <a:ext uri="{FF2B5EF4-FFF2-40B4-BE49-F238E27FC236}">
                <a16:creationId xmlns:a16="http://schemas.microsoft.com/office/drawing/2014/main" id="{EC650498-AE0A-4120-8BA8-BB7B8686C6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6"/>
            <a:extLst>
              <a:ext uri="{FF2B5EF4-FFF2-40B4-BE49-F238E27FC236}">
                <a16:creationId xmlns:a16="http://schemas.microsoft.com/office/drawing/2014/main" id="{7468E5CF-0C3F-459C-8A1F-86FAD594FA08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86095349-5985-48C6-B48E-43CB016DD7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4921297" y="1869987"/>
            <a:ext cx="3483427" cy="161202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B70C7D62-CD90-472F-BA08-3328D5365C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4921297" y="3640730"/>
            <a:ext cx="3483427" cy="161202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2">
            <a:extLst>
              <a:ext uri="{FF2B5EF4-FFF2-40B4-BE49-F238E27FC236}">
                <a16:creationId xmlns:a16="http://schemas.microsoft.com/office/drawing/2014/main" id="{56B72F34-26C8-4944-A184-7CA5C794DC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1262487" y="1869987"/>
            <a:ext cx="3483427" cy="161202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2">
            <a:extLst>
              <a:ext uri="{FF2B5EF4-FFF2-40B4-BE49-F238E27FC236}">
                <a16:creationId xmlns:a16="http://schemas.microsoft.com/office/drawing/2014/main" id="{1F1CE710-B7F4-4F69-9991-45D8A7EAB1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1262487" y="3640730"/>
            <a:ext cx="3483427" cy="161202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50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1A73B77F-FD6A-477A-BD5C-611ACBEF2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Graphic 3">
            <a:hlinkClick r:id="rId3"/>
            <a:extLst>
              <a:ext uri="{FF2B5EF4-FFF2-40B4-BE49-F238E27FC236}">
                <a16:creationId xmlns:a16="http://schemas.microsoft.com/office/drawing/2014/main" id="{E4CA3CCF-D46D-49C5-88C8-249F74BBA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31" name="TextBox 30">
            <a:hlinkClick r:id="rId6"/>
            <a:extLst>
              <a:ext uri="{FF2B5EF4-FFF2-40B4-BE49-F238E27FC236}">
                <a16:creationId xmlns:a16="http://schemas.microsoft.com/office/drawing/2014/main" id="{722A49C7-0282-4109-BACB-12DDFAB1E5D9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그림 개체 틀 4">
            <a:extLst>
              <a:ext uri="{FF2B5EF4-FFF2-40B4-BE49-F238E27FC236}">
                <a16:creationId xmlns:a16="http://schemas.microsoft.com/office/drawing/2014/main" id="{F0C31167-814F-4FAE-A9BC-58D133CD0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51200" y="1865043"/>
            <a:ext cx="5689600" cy="298665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AFF8F883-D15A-4DFD-A696-827771ACF7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865043"/>
            <a:ext cx="1841500" cy="298665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4">
            <a:extLst>
              <a:ext uri="{FF2B5EF4-FFF2-40B4-BE49-F238E27FC236}">
                <a16:creationId xmlns:a16="http://schemas.microsoft.com/office/drawing/2014/main" id="{E273D452-794B-4C38-A5D1-7287BE75B8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346760" y="1865043"/>
            <a:ext cx="1841500" cy="298665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0402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DF5FB3A2-A260-4003-9875-5B74EBF8E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2A8EC7B-F851-47C5-AE95-294EF928E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A8CE9D1A-EDA5-41CB-B594-767B21D54C50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DFDD28AA-980C-4E75-B9C4-ADEAC0A80F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0700"/>
            <a:ext cx="12192000" cy="2819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433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A110D524-8E90-4D7F-B43B-037438E52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Graphic 3">
            <a:hlinkClick r:id="rId3"/>
            <a:extLst>
              <a:ext uri="{FF2B5EF4-FFF2-40B4-BE49-F238E27FC236}">
                <a16:creationId xmlns:a16="http://schemas.microsoft.com/office/drawing/2014/main" id="{86A3B712-09DB-4D25-A6C1-50F1F4AE0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6"/>
            <a:extLst>
              <a:ext uri="{FF2B5EF4-FFF2-40B4-BE49-F238E27FC236}">
                <a16:creationId xmlns:a16="http://schemas.microsoft.com/office/drawing/2014/main" id="{01894E7E-E4EE-412A-89D4-B0FDC3D1D4FC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11">
            <a:extLst>
              <a:ext uri="{FF2B5EF4-FFF2-40B4-BE49-F238E27FC236}">
                <a16:creationId xmlns:a16="http://schemas.microsoft.com/office/drawing/2014/main" id="{980158A9-8254-46EE-BD96-863DB6235E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5032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926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0F7B9CB3-FD14-4AD5-8F71-DBEF78C24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8486564B-D36E-4510-BC84-0B33FC652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6C3CB668-CF15-4A8D-8E65-E9D6EB975AC5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그림 개체 틀 5">
            <a:extLst>
              <a:ext uri="{FF2B5EF4-FFF2-40B4-BE49-F238E27FC236}">
                <a16:creationId xmlns:a16="http://schemas.microsoft.com/office/drawing/2014/main" id="{9BC9C123-4167-4F6F-BAFF-2FF0BC8E0A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0810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1313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8EF7C63-1C57-46E5-A0A2-CA7F6AFB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ECD986E0-1A76-4ABE-8587-20CE37D51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DB1A35C5-335B-4574-99B5-0A15B01C582D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DADA6F89-1F18-4C3B-96B1-B696714EA0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1001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30615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2D90AE80-9542-4BEB-B644-F0D5458077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3293A2E0-E9F9-4F83-9E45-26EF39C1E62B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D498B8D-A7EB-4C7F-8715-4D1F1732A3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98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172EC3CA-8DB5-446B-8126-E275DAF13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03684150-31C3-46C8-9ECE-347099072D48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C9085DF-2560-46CD-BEF6-EBCD0AD5B1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58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DA79C64F-3380-4BC6-82E2-E97A5D6C1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4D679796-6D8C-4F6F-A03C-48E74E705BAF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3CB79E7F-93F5-4DDA-BE8F-930AB1F63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49DC06B6-BAA9-438F-A329-7160DD437DA2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E74CB692-1944-4506-88C7-3CA424546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5566E787-C882-43A4-97B1-C477B70C5CEE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1B1F34-293E-4545-A869-A536CDDBC1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04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060F2B82-6A1C-4908-8F5E-68DA3703A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3B5D7817-E71E-4105-9330-A5DD5FDD3A56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BA0DC5-9B57-4888-96D7-28C2C6E641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4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3">
            <a:hlinkClick r:id="rId2"/>
            <a:extLst>
              <a:ext uri="{FF2B5EF4-FFF2-40B4-BE49-F238E27FC236}">
                <a16:creationId xmlns:a16="http://schemas.microsoft.com/office/drawing/2014/main" id="{A1BBCCC8-6837-472F-9B6D-F41CE42A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0C27C5F6-F4C4-4AFC-B5BD-4EAB38196DB8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811DDC-7291-4EA0-AD70-3A21459096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3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id="{1DEC035B-4359-44E0-B9C2-8851E6C43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0D9D1443-1E84-4E4E-8BC2-1AA4F613EDCD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91E4510-B5AD-462E-A770-20869AA868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284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3">
            <a:hlinkClick r:id="rId2"/>
            <a:extLst>
              <a:ext uri="{FF2B5EF4-FFF2-40B4-BE49-F238E27FC236}">
                <a16:creationId xmlns:a16="http://schemas.microsoft.com/office/drawing/2014/main" id="{6C2E15E0-DED3-4552-BF0C-1A8DF76B4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08826E5D-050E-41C7-9C9A-FD7A9575CFA9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884D2B7-D7DE-432C-A991-47CD7B239E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00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">
            <a:hlinkClick r:id="rId2"/>
            <a:extLst>
              <a:ext uri="{FF2B5EF4-FFF2-40B4-BE49-F238E27FC236}">
                <a16:creationId xmlns:a16="http://schemas.microsoft.com/office/drawing/2014/main" id="{8B9CF6E2-455E-4F1F-BFE1-D17FCE2D0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id="{21CFDAC7-ACD6-41CF-B77B-BC3FD584DD93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044405-11F4-457A-A100-8A72254460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69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3C90091B-89A2-4174-8314-F4A767058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44D3BDE0-205D-4CCC-AEE3-022A639CE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7DF40663-AC45-411E-A735-569543817B9B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11">
            <a:extLst>
              <a:ext uri="{FF2B5EF4-FFF2-40B4-BE49-F238E27FC236}">
                <a16:creationId xmlns:a16="http://schemas.microsoft.com/office/drawing/2014/main" id="{8DEFED3E-DBAC-4F90-9983-EF0F0961D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8994" y="2269843"/>
            <a:ext cx="2133600" cy="213388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1044000" anchor="ctr" anchorCtr="1">
            <a:noAutofit/>
          </a:bodyPr>
          <a:lstStyle>
            <a:lvl1pPr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12">
            <a:extLst>
              <a:ext uri="{FF2B5EF4-FFF2-40B4-BE49-F238E27FC236}">
                <a16:creationId xmlns:a16="http://schemas.microsoft.com/office/drawing/2014/main" id="{755C9D5E-00AA-4714-8715-1CD38F908C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29200" y="2269843"/>
            <a:ext cx="2133600" cy="213388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1044000" anchor="ctr" anchorCtr="1">
            <a:noAutofit/>
          </a:bodyPr>
          <a:lstStyle>
            <a:lvl1pPr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13">
            <a:extLst>
              <a:ext uri="{FF2B5EF4-FFF2-40B4-BE49-F238E27FC236}">
                <a16:creationId xmlns:a16="http://schemas.microsoft.com/office/drawing/2014/main" id="{54FC2108-058B-48B6-B3CF-E9E7596A26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49406" y="2269843"/>
            <a:ext cx="2133600" cy="213388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1044000" anchor="ctr" anchorCtr="1">
            <a:noAutofit/>
          </a:bodyPr>
          <a:lstStyle>
            <a:lvl1pPr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95118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D37B3CE0-C289-478E-932A-16C3CC99F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FD12D13-A54C-42E2-B07E-86511D430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830458" y="6870778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899D10C0-99F3-4B76-AC2B-EBA528D0CC11}"/>
              </a:ext>
            </a:extLst>
          </p:cNvPr>
          <p:cNvSpPr txBox="1"/>
          <p:nvPr userDrawn="1"/>
        </p:nvSpPr>
        <p:spPr>
          <a:xfrm>
            <a:off x="4122338" y="6841146"/>
            <a:ext cx="1792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D1442B78-CAB2-4B81-A722-F37B5A314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5983" y="558800"/>
            <a:ext cx="3898900" cy="5740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9438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687" r:id="rId18"/>
    <p:sldLayoutId id="2147483664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svg"/><Relationship Id="rId21" Type="http://schemas.openxmlformats.org/officeDocument/2006/relationships/image" Target="../media/image37.svg"/><Relationship Id="rId42" Type="http://schemas.openxmlformats.org/officeDocument/2006/relationships/image" Target="../media/image58.png"/><Relationship Id="rId47" Type="http://schemas.openxmlformats.org/officeDocument/2006/relationships/image" Target="../media/image63.svg"/><Relationship Id="rId63" Type="http://schemas.openxmlformats.org/officeDocument/2006/relationships/image" Target="../media/image79.svg"/><Relationship Id="rId68" Type="http://schemas.openxmlformats.org/officeDocument/2006/relationships/image" Target="../media/image84.png"/><Relationship Id="rId84" Type="http://schemas.openxmlformats.org/officeDocument/2006/relationships/image" Target="../media/image100.png"/><Relationship Id="rId89" Type="http://schemas.openxmlformats.org/officeDocument/2006/relationships/image" Target="../media/image105.svg"/><Relationship Id="rId112" Type="http://schemas.openxmlformats.org/officeDocument/2006/relationships/image" Target="../media/image128.png"/><Relationship Id="rId133" Type="http://schemas.openxmlformats.org/officeDocument/2006/relationships/image" Target="../media/image149.svg"/><Relationship Id="rId138" Type="http://schemas.openxmlformats.org/officeDocument/2006/relationships/image" Target="../media/image154.png"/><Relationship Id="rId154" Type="http://schemas.openxmlformats.org/officeDocument/2006/relationships/image" Target="../media/image170.png"/><Relationship Id="rId159" Type="http://schemas.openxmlformats.org/officeDocument/2006/relationships/image" Target="../media/image175.svg"/><Relationship Id="rId175" Type="http://schemas.openxmlformats.org/officeDocument/2006/relationships/image" Target="../media/image191.svg"/><Relationship Id="rId170" Type="http://schemas.openxmlformats.org/officeDocument/2006/relationships/image" Target="../media/image186.png"/><Relationship Id="rId191" Type="http://schemas.openxmlformats.org/officeDocument/2006/relationships/image" Target="../media/image207.svg"/><Relationship Id="rId16" Type="http://schemas.openxmlformats.org/officeDocument/2006/relationships/image" Target="../media/image32.png"/><Relationship Id="rId107" Type="http://schemas.openxmlformats.org/officeDocument/2006/relationships/image" Target="../media/image123.svg"/><Relationship Id="rId11" Type="http://schemas.openxmlformats.org/officeDocument/2006/relationships/image" Target="../media/image27.svg"/><Relationship Id="rId32" Type="http://schemas.openxmlformats.org/officeDocument/2006/relationships/image" Target="../media/image48.png"/><Relationship Id="rId37" Type="http://schemas.openxmlformats.org/officeDocument/2006/relationships/image" Target="../media/image53.svg"/><Relationship Id="rId53" Type="http://schemas.openxmlformats.org/officeDocument/2006/relationships/image" Target="../media/image69.svg"/><Relationship Id="rId58" Type="http://schemas.openxmlformats.org/officeDocument/2006/relationships/image" Target="../media/image74.png"/><Relationship Id="rId74" Type="http://schemas.openxmlformats.org/officeDocument/2006/relationships/image" Target="../media/image90.png"/><Relationship Id="rId79" Type="http://schemas.openxmlformats.org/officeDocument/2006/relationships/image" Target="../media/image95.svg"/><Relationship Id="rId102" Type="http://schemas.openxmlformats.org/officeDocument/2006/relationships/image" Target="../media/image118.png"/><Relationship Id="rId123" Type="http://schemas.openxmlformats.org/officeDocument/2006/relationships/image" Target="../media/image139.svg"/><Relationship Id="rId128" Type="http://schemas.openxmlformats.org/officeDocument/2006/relationships/image" Target="../media/image144.png"/><Relationship Id="rId144" Type="http://schemas.openxmlformats.org/officeDocument/2006/relationships/image" Target="../media/image160.png"/><Relationship Id="rId149" Type="http://schemas.openxmlformats.org/officeDocument/2006/relationships/image" Target="../media/image165.svg"/><Relationship Id="rId5" Type="http://schemas.openxmlformats.org/officeDocument/2006/relationships/image" Target="../media/image21.svg"/><Relationship Id="rId90" Type="http://schemas.openxmlformats.org/officeDocument/2006/relationships/image" Target="../media/image106.png"/><Relationship Id="rId95" Type="http://schemas.openxmlformats.org/officeDocument/2006/relationships/image" Target="../media/image111.svg"/><Relationship Id="rId160" Type="http://schemas.openxmlformats.org/officeDocument/2006/relationships/image" Target="../media/image176.png"/><Relationship Id="rId165" Type="http://schemas.openxmlformats.org/officeDocument/2006/relationships/image" Target="../media/image181.svg"/><Relationship Id="rId181" Type="http://schemas.openxmlformats.org/officeDocument/2006/relationships/image" Target="../media/image197.svg"/><Relationship Id="rId186" Type="http://schemas.openxmlformats.org/officeDocument/2006/relationships/image" Target="../media/image202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Relationship Id="rId43" Type="http://schemas.openxmlformats.org/officeDocument/2006/relationships/image" Target="../media/image59.svg"/><Relationship Id="rId48" Type="http://schemas.openxmlformats.org/officeDocument/2006/relationships/image" Target="../media/image64.png"/><Relationship Id="rId64" Type="http://schemas.openxmlformats.org/officeDocument/2006/relationships/image" Target="../media/image80.png"/><Relationship Id="rId69" Type="http://schemas.openxmlformats.org/officeDocument/2006/relationships/image" Target="../media/image85.svg"/><Relationship Id="rId113" Type="http://schemas.openxmlformats.org/officeDocument/2006/relationships/image" Target="../media/image129.svg"/><Relationship Id="rId118" Type="http://schemas.openxmlformats.org/officeDocument/2006/relationships/image" Target="../media/image134.png"/><Relationship Id="rId134" Type="http://schemas.openxmlformats.org/officeDocument/2006/relationships/image" Target="../media/image150.png"/><Relationship Id="rId139" Type="http://schemas.openxmlformats.org/officeDocument/2006/relationships/image" Target="../media/image155.svg"/><Relationship Id="rId80" Type="http://schemas.openxmlformats.org/officeDocument/2006/relationships/image" Target="../media/image96.png"/><Relationship Id="rId85" Type="http://schemas.openxmlformats.org/officeDocument/2006/relationships/image" Target="../media/image101.svg"/><Relationship Id="rId150" Type="http://schemas.openxmlformats.org/officeDocument/2006/relationships/image" Target="../media/image166.png"/><Relationship Id="rId155" Type="http://schemas.openxmlformats.org/officeDocument/2006/relationships/image" Target="../media/image171.svg"/><Relationship Id="rId171" Type="http://schemas.openxmlformats.org/officeDocument/2006/relationships/image" Target="../media/image187.svg"/><Relationship Id="rId176" Type="http://schemas.openxmlformats.org/officeDocument/2006/relationships/image" Target="../media/image192.png"/><Relationship Id="rId192" Type="http://schemas.openxmlformats.org/officeDocument/2006/relationships/image" Target="../media/image208.pn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33" Type="http://schemas.openxmlformats.org/officeDocument/2006/relationships/image" Target="../media/image49.svg"/><Relationship Id="rId38" Type="http://schemas.openxmlformats.org/officeDocument/2006/relationships/image" Target="../media/image54.png"/><Relationship Id="rId59" Type="http://schemas.openxmlformats.org/officeDocument/2006/relationships/image" Target="../media/image75.svg"/><Relationship Id="rId103" Type="http://schemas.openxmlformats.org/officeDocument/2006/relationships/image" Target="../media/image119.svg"/><Relationship Id="rId108" Type="http://schemas.openxmlformats.org/officeDocument/2006/relationships/image" Target="../media/image124.png"/><Relationship Id="rId124" Type="http://schemas.openxmlformats.org/officeDocument/2006/relationships/image" Target="../media/image140.png"/><Relationship Id="rId129" Type="http://schemas.openxmlformats.org/officeDocument/2006/relationships/image" Target="../media/image145.svg"/><Relationship Id="rId54" Type="http://schemas.openxmlformats.org/officeDocument/2006/relationships/image" Target="../media/image70.png"/><Relationship Id="rId70" Type="http://schemas.openxmlformats.org/officeDocument/2006/relationships/image" Target="../media/image86.png"/><Relationship Id="rId75" Type="http://schemas.openxmlformats.org/officeDocument/2006/relationships/image" Target="../media/image91.svg"/><Relationship Id="rId91" Type="http://schemas.openxmlformats.org/officeDocument/2006/relationships/image" Target="../media/image107.svg"/><Relationship Id="rId96" Type="http://schemas.openxmlformats.org/officeDocument/2006/relationships/image" Target="../media/image112.png"/><Relationship Id="rId140" Type="http://schemas.openxmlformats.org/officeDocument/2006/relationships/image" Target="../media/image156.png"/><Relationship Id="rId145" Type="http://schemas.openxmlformats.org/officeDocument/2006/relationships/image" Target="../media/image161.svg"/><Relationship Id="rId161" Type="http://schemas.openxmlformats.org/officeDocument/2006/relationships/image" Target="../media/image177.svg"/><Relationship Id="rId166" Type="http://schemas.openxmlformats.org/officeDocument/2006/relationships/image" Target="../media/image182.png"/><Relationship Id="rId182" Type="http://schemas.openxmlformats.org/officeDocument/2006/relationships/image" Target="../media/image198.png"/><Relationship Id="rId187" Type="http://schemas.openxmlformats.org/officeDocument/2006/relationships/image" Target="../media/image203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23" Type="http://schemas.openxmlformats.org/officeDocument/2006/relationships/image" Target="../media/image39.svg"/><Relationship Id="rId28" Type="http://schemas.openxmlformats.org/officeDocument/2006/relationships/image" Target="../media/image44.png"/><Relationship Id="rId49" Type="http://schemas.openxmlformats.org/officeDocument/2006/relationships/image" Target="../media/image65.svg"/><Relationship Id="rId114" Type="http://schemas.openxmlformats.org/officeDocument/2006/relationships/image" Target="../media/image130.png"/><Relationship Id="rId119" Type="http://schemas.openxmlformats.org/officeDocument/2006/relationships/image" Target="../media/image135.svg"/><Relationship Id="rId44" Type="http://schemas.openxmlformats.org/officeDocument/2006/relationships/image" Target="../media/image60.png"/><Relationship Id="rId60" Type="http://schemas.openxmlformats.org/officeDocument/2006/relationships/image" Target="../media/image76.png"/><Relationship Id="rId65" Type="http://schemas.openxmlformats.org/officeDocument/2006/relationships/image" Target="../media/image81.svg"/><Relationship Id="rId81" Type="http://schemas.openxmlformats.org/officeDocument/2006/relationships/image" Target="../media/image97.svg"/><Relationship Id="rId86" Type="http://schemas.openxmlformats.org/officeDocument/2006/relationships/image" Target="../media/image102.png"/><Relationship Id="rId130" Type="http://schemas.openxmlformats.org/officeDocument/2006/relationships/image" Target="../media/image146.png"/><Relationship Id="rId135" Type="http://schemas.openxmlformats.org/officeDocument/2006/relationships/image" Target="../media/image151.svg"/><Relationship Id="rId151" Type="http://schemas.openxmlformats.org/officeDocument/2006/relationships/image" Target="../media/image167.svg"/><Relationship Id="rId156" Type="http://schemas.openxmlformats.org/officeDocument/2006/relationships/image" Target="../media/image172.png"/><Relationship Id="rId177" Type="http://schemas.openxmlformats.org/officeDocument/2006/relationships/image" Target="../media/image193.svg"/><Relationship Id="rId172" Type="http://schemas.openxmlformats.org/officeDocument/2006/relationships/image" Target="../media/image188.png"/><Relationship Id="rId193" Type="http://schemas.openxmlformats.org/officeDocument/2006/relationships/image" Target="../media/image209.sv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9" Type="http://schemas.openxmlformats.org/officeDocument/2006/relationships/image" Target="../media/image55.svg"/><Relationship Id="rId109" Type="http://schemas.openxmlformats.org/officeDocument/2006/relationships/image" Target="../media/image125.sv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svg"/><Relationship Id="rId76" Type="http://schemas.openxmlformats.org/officeDocument/2006/relationships/image" Target="../media/image92.png"/><Relationship Id="rId97" Type="http://schemas.openxmlformats.org/officeDocument/2006/relationships/image" Target="../media/image113.svg"/><Relationship Id="rId104" Type="http://schemas.openxmlformats.org/officeDocument/2006/relationships/image" Target="../media/image120.png"/><Relationship Id="rId120" Type="http://schemas.openxmlformats.org/officeDocument/2006/relationships/image" Target="../media/image136.png"/><Relationship Id="rId125" Type="http://schemas.openxmlformats.org/officeDocument/2006/relationships/image" Target="../media/image141.svg"/><Relationship Id="rId141" Type="http://schemas.openxmlformats.org/officeDocument/2006/relationships/image" Target="../media/image157.svg"/><Relationship Id="rId146" Type="http://schemas.openxmlformats.org/officeDocument/2006/relationships/image" Target="../media/image162.png"/><Relationship Id="rId167" Type="http://schemas.openxmlformats.org/officeDocument/2006/relationships/image" Target="../media/image183.svg"/><Relationship Id="rId188" Type="http://schemas.openxmlformats.org/officeDocument/2006/relationships/image" Target="../media/image204.png"/><Relationship Id="rId7" Type="http://schemas.openxmlformats.org/officeDocument/2006/relationships/image" Target="../media/image23.svg"/><Relationship Id="rId71" Type="http://schemas.openxmlformats.org/officeDocument/2006/relationships/image" Target="../media/image87.svg"/><Relationship Id="rId92" Type="http://schemas.openxmlformats.org/officeDocument/2006/relationships/image" Target="../media/image108.png"/><Relationship Id="rId162" Type="http://schemas.openxmlformats.org/officeDocument/2006/relationships/image" Target="../media/image178.png"/><Relationship Id="rId183" Type="http://schemas.openxmlformats.org/officeDocument/2006/relationships/image" Target="../media/image199.svg"/><Relationship Id="rId2" Type="http://schemas.openxmlformats.org/officeDocument/2006/relationships/image" Target="../media/image18.png"/><Relationship Id="rId29" Type="http://schemas.openxmlformats.org/officeDocument/2006/relationships/image" Target="../media/image45.svg"/><Relationship Id="rId24" Type="http://schemas.openxmlformats.org/officeDocument/2006/relationships/image" Target="../media/image40.png"/><Relationship Id="rId40" Type="http://schemas.openxmlformats.org/officeDocument/2006/relationships/image" Target="../media/image56.png"/><Relationship Id="rId45" Type="http://schemas.openxmlformats.org/officeDocument/2006/relationships/image" Target="../media/image61.svg"/><Relationship Id="rId66" Type="http://schemas.openxmlformats.org/officeDocument/2006/relationships/image" Target="../media/image82.png"/><Relationship Id="rId87" Type="http://schemas.openxmlformats.org/officeDocument/2006/relationships/image" Target="../media/image103.svg"/><Relationship Id="rId110" Type="http://schemas.openxmlformats.org/officeDocument/2006/relationships/image" Target="../media/image126.png"/><Relationship Id="rId115" Type="http://schemas.openxmlformats.org/officeDocument/2006/relationships/image" Target="../media/image131.svg"/><Relationship Id="rId131" Type="http://schemas.openxmlformats.org/officeDocument/2006/relationships/image" Target="../media/image147.svg"/><Relationship Id="rId136" Type="http://schemas.openxmlformats.org/officeDocument/2006/relationships/image" Target="../media/image152.png"/><Relationship Id="rId157" Type="http://schemas.openxmlformats.org/officeDocument/2006/relationships/image" Target="../media/image173.svg"/><Relationship Id="rId178" Type="http://schemas.openxmlformats.org/officeDocument/2006/relationships/image" Target="../media/image194.png"/><Relationship Id="rId61" Type="http://schemas.openxmlformats.org/officeDocument/2006/relationships/image" Target="../media/image77.svg"/><Relationship Id="rId82" Type="http://schemas.openxmlformats.org/officeDocument/2006/relationships/image" Target="../media/image98.png"/><Relationship Id="rId152" Type="http://schemas.openxmlformats.org/officeDocument/2006/relationships/image" Target="../media/image168.png"/><Relationship Id="rId173" Type="http://schemas.openxmlformats.org/officeDocument/2006/relationships/image" Target="../media/image189.svg"/><Relationship Id="rId19" Type="http://schemas.openxmlformats.org/officeDocument/2006/relationships/image" Target="../media/image35.svg"/><Relationship Id="rId14" Type="http://schemas.openxmlformats.org/officeDocument/2006/relationships/image" Target="../media/image30.png"/><Relationship Id="rId30" Type="http://schemas.openxmlformats.org/officeDocument/2006/relationships/image" Target="../media/image46.png"/><Relationship Id="rId35" Type="http://schemas.openxmlformats.org/officeDocument/2006/relationships/image" Target="../media/image51.svg"/><Relationship Id="rId56" Type="http://schemas.openxmlformats.org/officeDocument/2006/relationships/image" Target="../media/image72.png"/><Relationship Id="rId77" Type="http://schemas.openxmlformats.org/officeDocument/2006/relationships/image" Target="../media/image93.svg"/><Relationship Id="rId100" Type="http://schemas.openxmlformats.org/officeDocument/2006/relationships/image" Target="../media/image116.png"/><Relationship Id="rId105" Type="http://schemas.openxmlformats.org/officeDocument/2006/relationships/image" Target="../media/image121.svg"/><Relationship Id="rId126" Type="http://schemas.openxmlformats.org/officeDocument/2006/relationships/image" Target="../media/image142.png"/><Relationship Id="rId147" Type="http://schemas.openxmlformats.org/officeDocument/2006/relationships/image" Target="../media/image163.svg"/><Relationship Id="rId168" Type="http://schemas.openxmlformats.org/officeDocument/2006/relationships/image" Target="../media/image184.png"/><Relationship Id="rId8" Type="http://schemas.openxmlformats.org/officeDocument/2006/relationships/image" Target="../media/image24.png"/><Relationship Id="rId51" Type="http://schemas.openxmlformats.org/officeDocument/2006/relationships/image" Target="../media/image67.svg"/><Relationship Id="rId72" Type="http://schemas.openxmlformats.org/officeDocument/2006/relationships/image" Target="../media/image88.png"/><Relationship Id="rId93" Type="http://schemas.openxmlformats.org/officeDocument/2006/relationships/image" Target="../media/image109.svg"/><Relationship Id="rId98" Type="http://schemas.openxmlformats.org/officeDocument/2006/relationships/image" Target="../media/image114.png"/><Relationship Id="rId121" Type="http://schemas.openxmlformats.org/officeDocument/2006/relationships/image" Target="../media/image137.svg"/><Relationship Id="rId142" Type="http://schemas.openxmlformats.org/officeDocument/2006/relationships/image" Target="../media/image158.png"/><Relationship Id="rId163" Type="http://schemas.openxmlformats.org/officeDocument/2006/relationships/image" Target="../media/image179.svg"/><Relationship Id="rId184" Type="http://schemas.openxmlformats.org/officeDocument/2006/relationships/image" Target="../media/image200.png"/><Relationship Id="rId189" Type="http://schemas.openxmlformats.org/officeDocument/2006/relationships/image" Target="../media/image205.svg"/><Relationship Id="rId3" Type="http://schemas.openxmlformats.org/officeDocument/2006/relationships/image" Target="../media/image19.svg"/><Relationship Id="rId25" Type="http://schemas.openxmlformats.org/officeDocument/2006/relationships/image" Target="../media/image41.svg"/><Relationship Id="rId46" Type="http://schemas.openxmlformats.org/officeDocument/2006/relationships/image" Target="../media/image62.png"/><Relationship Id="rId67" Type="http://schemas.openxmlformats.org/officeDocument/2006/relationships/image" Target="../media/image83.svg"/><Relationship Id="rId116" Type="http://schemas.openxmlformats.org/officeDocument/2006/relationships/image" Target="../media/image132.png"/><Relationship Id="rId137" Type="http://schemas.openxmlformats.org/officeDocument/2006/relationships/image" Target="../media/image153.svg"/><Relationship Id="rId158" Type="http://schemas.openxmlformats.org/officeDocument/2006/relationships/image" Target="../media/image174.png"/><Relationship Id="rId20" Type="http://schemas.openxmlformats.org/officeDocument/2006/relationships/image" Target="../media/image36.png"/><Relationship Id="rId41" Type="http://schemas.openxmlformats.org/officeDocument/2006/relationships/image" Target="../media/image57.svg"/><Relationship Id="rId62" Type="http://schemas.openxmlformats.org/officeDocument/2006/relationships/image" Target="../media/image78.png"/><Relationship Id="rId83" Type="http://schemas.openxmlformats.org/officeDocument/2006/relationships/image" Target="../media/image99.svg"/><Relationship Id="rId88" Type="http://schemas.openxmlformats.org/officeDocument/2006/relationships/image" Target="../media/image104.png"/><Relationship Id="rId111" Type="http://schemas.openxmlformats.org/officeDocument/2006/relationships/image" Target="../media/image127.svg"/><Relationship Id="rId132" Type="http://schemas.openxmlformats.org/officeDocument/2006/relationships/image" Target="../media/image148.png"/><Relationship Id="rId153" Type="http://schemas.openxmlformats.org/officeDocument/2006/relationships/image" Target="../media/image169.svg"/><Relationship Id="rId174" Type="http://schemas.openxmlformats.org/officeDocument/2006/relationships/image" Target="../media/image190.png"/><Relationship Id="rId179" Type="http://schemas.openxmlformats.org/officeDocument/2006/relationships/image" Target="../media/image195.svg"/><Relationship Id="rId190" Type="http://schemas.openxmlformats.org/officeDocument/2006/relationships/image" Target="../media/image206.png"/><Relationship Id="rId15" Type="http://schemas.openxmlformats.org/officeDocument/2006/relationships/image" Target="../media/image31.svg"/><Relationship Id="rId36" Type="http://schemas.openxmlformats.org/officeDocument/2006/relationships/image" Target="../media/image52.png"/><Relationship Id="rId57" Type="http://schemas.openxmlformats.org/officeDocument/2006/relationships/image" Target="../media/image73.svg"/><Relationship Id="rId106" Type="http://schemas.openxmlformats.org/officeDocument/2006/relationships/image" Target="../media/image122.png"/><Relationship Id="rId127" Type="http://schemas.openxmlformats.org/officeDocument/2006/relationships/image" Target="../media/image143.svg"/><Relationship Id="rId10" Type="http://schemas.openxmlformats.org/officeDocument/2006/relationships/image" Target="../media/image26.png"/><Relationship Id="rId31" Type="http://schemas.openxmlformats.org/officeDocument/2006/relationships/image" Target="../media/image47.svg"/><Relationship Id="rId52" Type="http://schemas.openxmlformats.org/officeDocument/2006/relationships/image" Target="../media/image68.png"/><Relationship Id="rId73" Type="http://schemas.openxmlformats.org/officeDocument/2006/relationships/image" Target="../media/image89.svg"/><Relationship Id="rId78" Type="http://schemas.openxmlformats.org/officeDocument/2006/relationships/image" Target="../media/image94.png"/><Relationship Id="rId94" Type="http://schemas.openxmlformats.org/officeDocument/2006/relationships/image" Target="../media/image110.png"/><Relationship Id="rId99" Type="http://schemas.openxmlformats.org/officeDocument/2006/relationships/image" Target="../media/image115.svg"/><Relationship Id="rId101" Type="http://schemas.openxmlformats.org/officeDocument/2006/relationships/image" Target="../media/image117.svg"/><Relationship Id="rId122" Type="http://schemas.openxmlformats.org/officeDocument/2006/relationships/image" Target="../media/image138.png"/><Relationship Id="rId143" Type="http://schemas.openxmlformats.org/officeDocument/2006/relationships/image" Target="../media/image159.svg"/><Relationship Id="rId148" Type="http://schemas.openxmlformats.org/officeDocument/2006/relationships/image" Target="../media/image164.png"/><Relationship Id="rId164" Type="http://schemas.openxmlformats.org/officeDocument/2006/relationships/image" Target="../media/image180.png"/><Relationship Id="rId169" Type="http://schemas.openxmlformats.org/officeDocument/2006/relationships/image" Target="../media/image185.svg"/><Relationship Id="rId185" Type="http://schemas.openxmlformats.org/officeDocument/2006/relationships/image" Target="../media/image20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80" Type="http://schemas.openxmlformats.org/officeDocument/2006/relationships/image" Target="../media/image196.png"/><Relationship Id="rId26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4.svg"/><Relationship Id="rId21" Type="http://schemas.openxmlformats.org/officeDocument/2006/relationships/image" Target="../media/image229.svg"/><Relationship Id="rId42" Type="http://schemas.openxmlformats.org/officeDocument/2006/relationships/image" Target="../media/image250.png"/><Relationship Id="rId47" Type="http://schemas.openxmlformats.org/officeDocument/2006/relationships/image" Target="../media/image255.svg"/><Relationship Id="rId63" Type="http://schemas.openxmlformats.org/officeDocument/2006/relationships/image" Target="../media/image271.svg"/><Relationship Id="rId68" Type="http://schemas.openxmlformats.org/officeDocument/2006/relationships/image" Target="../media/image276.png"/><Relationship Id="rId84" Type="http://schemas.openxmlformats.org/officeDocument/2006/relationships/image" Target="../media/image292.png"/><Relationship Id="rId89" Type="http://schemas.openxmlformats.org/officeDocument/2006/relationships/image" Target="../media/image297.svg"/><Relationship Id="rId112" Type="http://schemas.openxmlformats.org/officeDocument/2006/relationships/image" Target="../media/image320.png"/><Relationship Id="rId133" Type="http://schemas.openxmlformats.org/officeDocument/2006/relationships/image" Target="../media/image340.svg"/><Relationship Id="rId138" Type="http://schemas.openxmlformats.org/officeDocument/2006/relationships/image" Target="../media/image345.png"/><Relationship Id="rId154" Type="http://schemas.openxmlformats.org/officeDocument/2006/relationships/image" Target="../media/image361.png"/><Relationship Id="rId159" Type="http://schemas.openxmlformats.org/officeDocument/2006/relationships/image" Target="../media/image366.svg"/><Relationship Id="rId175" Type="http://schemas.openxmlformats.org/officeDocument/2006/relationships/image" Target="../media/image382.svg"/><Relationship Id="rId170" Type="http://schemas.openxmlformats.org/officeDocument/2006/relationships/image" Target="../media/image377.png"/><Relationship Id="rId191" Type="http://schemas.openxmlformats.org/officeDocument/2006/relationships/image" Target="../media/image398.svg"/><Relationship Id="rId16" Type="http://schemas.openxmlformats.org/officeDocument/2006/relationships/image" Target="../media/image224.png"/><Relationship Id="rId107" Type="http://schemas.openxmlformats.org/officeDocument/2006/relationships/image" Target="../media/image315.svg"/><Relationship Id="rId11" Type="http://schemas.openxmlformats.org/officeDocument/2006/relationships/image" Target="../media/image219.svg"/><Relationship Id="rId32" Type="http://schemas.openxmlformats.org/officeDocument/2006/relationships/image" Target="../media/image240.png"/><Relationship Id="rId37" Type="http://schemas.openxmlformats.org/officeDocument/2006/relationships/image" Target="../media/image245.svg"/><Relationship Id="rId53" Type="http://schemas.openxmlformats.org/officeDocument/2006/relationships/image" Target="../media/image261.svg"/><Relationship Id="rId58" Type="http://schemas.openxmlformats.org/officeDocument/2006/relationships/image" Target="../media/image266.png"/><Relationship Id="rId74" Type="http://schemas.openxmlformats.org/officeDocument/2006/relationships/image" Target="../media/image282.png"/><Relationship Id="rId79" Type="http://schemas.openxmlformats.org/officeDocument/2006/relationships/image" Target="../media/image287.svg"/><Relationship Id="rId102" Type="http://schemas.openxmlformats.org/officeDocument/2006/relationships/image" Target="../media/image310.png"/><Relationship Id="rId123" Type="http://schemas.openxmlformats.org/officeDocument/2006/relationships/image" Target="../media/image330.svg"/><Relationship Id="rId128" Type="http://schemas.openxmlformats.org/officeDocument/2006/relationships/image" Target="../media/image335.png"/><Relationship Id="rId144" Type="http://schemas.openxmlformats.org/officeDocument/2006/relationships/image" Target="../media/image351.png"/><Relationship Id="rId149" Type="http://schemas.openxmlformats.org/officeDocument/2006/relationships/image" Target="../media/image356.svg"/><Relationship Id="rId5" Type="http://schemas.openxmlformats.org/officeDocument/2006/relationships/image" Target="../media/image213.svg"/><Relationship Id="rId90" Type="http://schemas.openxmlformats.org/officeDocument/2006/relationships/image" Target="../media/image298.png"/><Relationship Id="rId95" Type="http://schemas.openxmlformats.org/officeDocument/2006/relationships/image" Target="../media/image303.svg"/><Relationship Id="rId160" Type="http://schemas.openxmlformats.org/officeDocument/2006/relationships/image" Target="../media/image367.png"/><Relationship Id="rId165" Type="http://schemas.openxmlformats.org/officeDocument/2006/relationships/image" Target="../media/image372.svg"/><Relationship Id="rId181" Type="http://schemas.openxmlformats.org/officeDocument/2006/relationships/image" Target="../media/image388.svg"/><Relationship Id="rId186" Type="http://schemas.openxmlformats.org/officeDocument/2006/relationships/image" Target="../media/image393.png"/><Relationship Id="rId22" Type="http://schemas.openxmlformats.org/officeDocument/2006/relationships/image" Target="../media/image230.png"/><Relationship Id="rId27" Type="http://schemas.openxmlformats.org/officeDocument/2006/relationships/image" Target="../media/image235.svg"/><Relationship Id="rId43" Type="http://schemas.openxmlformats.org/officeDocument/2006/relationships/image" Target="../media/image251.svg"/><Relationship Id="rId48" Type="http://schemas.openxmlformats.org/officeDocument/2006/relationships/image" Target="../media/image256.png"/><Relationship Id="rId64" Type="http://schemas.openxmlformats.org/officeDocument/2006/relationships/image" Target="../media/image272.png"/><Relationship Id="rId69" Type="http://schemas.openxmlformats.org/officeDocument/2006/relationships/image" Target="../media/image277.svg"/><Relationship Id="rId113" Type="http://schemas.openxmlformats.org/officeDocument/2006/relationships/image" Target="../media/image321.svg"/><Relationship Id="rId118" Type="http://schemas.openxmlformats.org/officeDocument/2006/relationships/image" Target="../media/image325.png"/><Relationship Id="rId134" Type="http://schemas.openxmlformats.org/officeDocument/2006/relationships/image" Target="../media/image341.png"/><Relationship Id="rId139" Type="http://schemas.openxmlformats.org/officeDocument/2006/relationships/image" Target="../media/image346.svg"/><Relationship Id="rId80" Type="http://schemas.openxmlformats.org/officeDocument/2006/relationships/image" Target="../media/image288.png"/><Relationship Id="rId85" Type="http://schemas.openxmlformats.org/officeDocument/2006/relationships/image" Target="../media/image293.svg"/><Relationship Id="rId150" Type="http://schemas.openxmlformats.org/officeDocument/2006/relationships/image" Target="../media/image357.png"/><Relationship Id="rId155" Type="http://schemas.openxmlformats.org/officeDocument/2006/relationships/image" Target="../media/image362.svg"/><Relationship Id="rId171" Type="http://schemas.openxmlformats.org/officeDocument/2006/relationships/image" Target="../media/image378.svg"/><Relationship Id="rId176" Type="http://schemas.openxmlformats.org/officeDocument/2006/relationships/image" Target="../media/image383.png"/><Relationship Id="rId192" Type="http://schemas.openxmlformats.org/officeDocument/2006/relationships/image" Target="../media/image399.png"/><Relationship Id="rId12" Type="http://schemas.openxmlformats.org/officeDocument/2006/relationships/image" Target="../media/image220.png"/><Relationship Id="rId17" Type="http://schemas.openxmlformats.org/officeDocument/2006/relationships/image" Target="../media/image225.svg"/><Relationship Id="rId33" Type="http://schemas.openxmlformats.org/officeDocument/2006/relationships/image" Target="../media/image241.svg"/><Relationship Id="rId38" Type="http://schemas.openxmlformats.org/officeDocument/2006/relationships/image" Target="../media/image246.png"/><Relationship Id="rId59" Type="http://schemas.openxmlformats.org/officeDocument/2006/relationships/image" Target="../media/image267.svg"/><Relationship Id="rId103" Type="http://schemas.openxmlformats.org/officeDocument/2006/relationships/image" Target="../media/image311.svg"/><Relationship Id="rId108" Type="http://schemas.openxmlformats.org/officeDocument/2006/relationships/image" Target="../media/image316.png"/><Relationship Id="rId124" Type="http://schemas.openxmlformats.org/officeDocument/2006/relationships/image" Target="../media/image331.png"/><Relationship Id="rId129" Type="http://schemas.openxmlformats.org/officeDocument/2006/relationships/image" Target="../media/image336.svg"/><Relationship Id="rId54" Type="http://schemas.openxmlformats.org/officeDocument/2006/relationships/image" Target="../media/image262.png"/><Relationship Id="rId70" Type="http://schemas.openxmlformats.org/officeDocument/2006/relationships/image" Target="../media/image278.png"/><Relationship Id="rId75" Type="http://schemas.openxmlformats.org/officeDocument/2006/relationships/image" Target="../media/image283.svg"/><Relationship Id="rId91" Type="http://schemas.openxmlformats.org/officeDocument/2006/relationships/image" Target="../media/image299.svg"/><Relationship Id="rId96" Type="http://schemas.openxmlformats.org/officeDocument/2006/relationships/image" Target="../media/image304.png"/><Relationship Id="rId140" Type="http://schemas.openxmlformats.org/officeDocument/2006/relationships/image" Target="../media/image347.png"/><Relationship Id="rId145" Type="http://schemas.openxmlformats.org/officeDocument/2006/relationships/image" Target="../media/image352.svg"/><Relationship Id="rId161" Type="http://schemas.openxmlformats.org/officeDocument/2006/relationships/image" Target="../media/image368.svg"/><Relationship Id="rId166" Type="http://schemas.openxmlformats.org/officeDocument/2006/relationships/image" Target="../media/image373.png"/><Relationship Id="rId182" Type="http://schemas.openxmlformats.org/officeDocument/2006/relationships/image" Target="../media/image389.png"/><Relationship Id="rId187" Type="http://schemas.openxmlformats.org/officeDocument/2006/relationships/image" Target="../media/image394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4.png"/><Relationship Id="rId23" Type="http://schemas.openxmlformats.org/officeDocument/2006/relationships/image" Target="../media/image231.svg"/><Relationship Id="rId28" Type="http://schemas.openxmlformats.org/officeDocument/2006/relationships/image" Target="../media/image236.png"/><Relationship Id="rId49" Type="http://schemas.openxmlformats.org/officeDocument/2006/relationships/image" Target="../media/image257.svg"/><Relationship Id="rId114" Type="http://schemas.openxmlformats.org/officeDocument/2006/relationships/image" Target="../media/image322.png"/><Relationship Id="rId119" Type="http://schemas.openxmlformats.org/officeDocument/2006/relationships/image" Target="../media/image326.svg"/><Relationship Id="rId44" Type="http://schemas.openxmlformats.org/officeDocument/2006/relationships/image" Target="../media/image252.png"/><Relationship Id="rId60" Type="http://schemas.openxmlformats.org/officeDocument/2006/relationships/image" Target="../media/image268.png"/><Relationship Id="rId65" Type="http://schemas.openxmlformats.org/officeDocument/2006/relationships/image" Target="../media/image273.svg"/><Relationship Id="rId81" Type="http://schemas.openxmlformats.org/officeDocument/2006/relationships/image" Target="../media/image289.svg"/><Relationship Id="rId86" Type="http://schemas.openxmlformats.org/officeDocument/2006/relationships/image" Target="../media/image294.png"/><Relationship Id="rId130" Type="http://schemas.openxmlformats.org/officeDocument/2006/relationships/image" Target="../media/image337.png"/><Relationship Id="rId135" Type="http://schemas.openxmlformats.org/officeDocument/2006/relationships/image" Target="../media/image342.svg"/><Relationship Id="rId151" Type="http://schemas.openxmlformats.org/officeDocument/2006/relationships/image" Target="../media/image358.svg"/><Relationship Id="rId156" Type="http://schemas.openxmlformats.org/officeDocument/2006/relationships/image" Target="../media/image363.png"/><Relationship Id="rId177" Type="http://schemas.openxmlformats.org/officeDocument/2006/relationships/image" Target="../media/image384.svg"/><Relationship Id="rId172" Type="http://schemas.openxmlformats.org/officeDocument/2006/relationships/image" Target="../media/image379.png"/><Relationship Id="rId193" Type="http://schemas.openxmlformats.org/officeDocument/2006/relationships/image" Target="../media/image400.svg"/><Relationship Id="rId13" Type="http://schemas.openxmlformats.org/officeDocument/2006/relationships/image" Target="../media/image221.svg"/><Relationship Id="rId18" Type="http://schemas.openxmlformats.org/officeDocument/2006/relationships/image" Target="../media/image226.png"/><Relationship Id="rId39" Type="http://schemas.openxmlformats.org/officeDocument/2006/relationships/image" Target="../media/image247.svg"/><Relationship Id="rId109" Type="http://schemas.openxmlformats.org/officeDocument/2006/relationships/image" Target="../media/image317.svg"/><Relationship Id="rId34" Type="http://schemas.openxmlformats.org/officeDocument/2006/relationships/image" Target="../media/image242.png"/><Relationship Id="rId50" Type="http://schemas.openxmlformats.org/officeDocument/2006/relationships/image" Target="../media/image258.png"/><Relationship Id="rId55" Type="http://schemas.openxmlformats.org/officeDocument/2006/relationships/image" Target="../media/image263.svg"/><Relationship Id="rId76" Type="http://schemas.openxmlformats.org/officeDocument/2006/relationships/image" Target="../media/image284.png"/><Relationship Id="rId97" Type="http://schemas.openxmlformats.org/officeDocument/2006/relationships/image" Target="../media/image305.svg"/><Relationship Id="rId104" Type="http://schemas.openxmlformats.org/officeDocument/2006/relationships/image" Target="../media/image312.png"/><Relationship Id="rId120" Type="http://schemas.openxmlformats.org/officeDocument/2006/relationships/image" Target="../media/image327.png"/><Relationship Id="rId125" Type="http://schemas.openxmlformats.org/officeDocument/2006/relationships/image" Target="../media/image332.svg"/><Relationship Id="rId141" Type="http://schemas.openxmlformats.org/officeDocument/2006/relationships/image" Target="../media/image348.svg"/><Relationship Id="rId146" Type="http://schemas.openxmlformats.org/officeDocument/2006/relationships/image" Target="../media/image353.png"/><Relationship Id="rId167" Type="http://schemas.openxmlformats.org/officeDocument/2006/relationships/image" Target="../media/image374.svg"/><Relationship Id="rId188" Type="http://schemas.openxmlformats.org/officeDocument/2006/relationships/image" Target="../media/image395.png"/><Relationship Id="rId7" Type="http://schemas.openxmlformats.org/officeDocument/2006/relationships/image" Target="../media/image215.svg"/><Relationship Id="rId71" Type="http://schemas.openxmlformats.org/officeDocument/2006/relationships/image" Target="../media/image279.svg"/><Relationship Id="rId92" Type="http://schemas.openxmlformats.org/officeDocument/2006/relationships/image" Target="../media/image300.png"/><Relationship Id="rId162" Type="http://schemas.openxmlformats.org/officeDocument/2006/relationships/image" Target="../media/image369.png"/><Relationship Id="rId183" Type="http://schemas.openxmlformats.org/officeDocument/2006/relationships/image" Target="../media/image390.svg"/><Relationship Id="rId2" Type="http://schemas.openxmlformats.org/officeDocument/2006/relationships/image" Target="../media/image210.png"/><Relationship Id="rId29" Type="http://schemas.openxmlformats.org/officeDocument/2006/relationships/image" Target="../media/image237.svg"/><Relationship Id="rId24" Type="http://schemas.openxmlformats.org/officeDocument/2006/relationships/image" Target="../media/image232.png"/><Relationship Id="rId40" Type="http://schemas.openxmlformats.org/officeDocument/2006/relationships/image" Target="../media/image248.png"/><Relationship Id="rId45" Type="http://schemas.openxmlformats.org/officeDocument/2006/relationships/image" Target="../media/image253.svg"/><Relationship Id="rId66" Type="http://schemas.openxmlformats.org/officeDocument/2006/relationships/image" Target="../media/image274.png"/><Relationship Id="rId87" Type="http://schemas.openxmlformats.org/officeDocument/2006/relationships/image" Target="../media/image295.svg"/><Relationship Id="rId110" Type="http://schemas.openxmlformats.org/officeDocument/2006/relationships/image" Target="../media/image318.png"/><Relationship Id="rId115" Type="http://schemas.openxmlformats.org/officeDocument/2006/relationships/image" Target="../media/image323.svg"/><Relationship Id="rId131" Type="http://schemas.openxmlformats.org/officeDocument/2006/relationships/image" Target="../media/image338.svg"/><Relationship Id="rId136" Type="http://schemas.openxmlformats.org/officeDocument/2006/relationships/image" Target="../media/image343.png"/><Relationship Id="rId157" Type="http://schemas.openxmlformats.org/officeDocument/2006/relationships/image" Target="../media/image364.svg"/><Relationship Id="rId178" Type="http://schemas.openxmlformats.org/officeDocument/2006/relationships/image" Target="../media/image385.png"/><Relationship Id="rId61" Type="http://schemas.openxmlformats.org/officeDocument/2006/relationships/image" Target="../media/image269.svg"/><Relationship Id="rId82" Type="http://schemas.openxmlformats.org/officeDocument/2006/relationships/image" Target="../media/image290.png"/><Relationship Id="rId152" Type="http://schemas.openxmlformats.org/officeDocument/2006/relationships/image" Target="../media/image359.png"/><Relationship Id="rId173" Type="http://schemas.openxmlformats.org/officeDocument/2006/relationships/image" Target="../media/image380.svg"/><Relationship Id="rId19" Type="http://schemas.openxmlformats.org/officeDocument/2006/relationships/image" Target="../media/image227.svg"/><Relationship Id="rId14" Type="http://schemas.openxmlformats.org/officeDocument/2006/relationships/image" Target="../media/image222.png"/><Relationship Id="rId30" Type="http://schemas.openxmlformats.org/officeDocument/2006/relationships/image" Target="../media/image238.png"/><Relationship Id="rId35" Type="http://schemas.openxmlformats.org/officeDocument/2006/relationships/image" Target="../media/image243.svg"/><Relationship Id="rId56" Type="http://schemas.openxmlformats.org/officeDocument/2006/relationships/image" Target="../media/image264.png"/><Relationship Id="rId77" Type="http://schemas.openxmlformats.org/officeDocument/2006/relationships/image" Target="../media/image285.svg"/><Relationship Id="rId100" Type="http://schemas.openxmlformats.org/officeDocument/2006/relationships/image" Target="../media/image308.png"/><Relationship Id="rId105" Type="http://schemas.openxmlformats.org/officeDocument/2006/relationships/image" Target="../media/image313.svg"/><Relationship Id="rId126" Type="http://schemas.openxmlformats.org/officeDocument/2006/relationships/image" Target="../media/image333.png"/><Relationship Id="rId147" Type="http://schemas.openxmlformats.org/officeDocument/2006/relationships/image" Target="../media/image354.svg"/><Relationship Id="rId168" Type="http://schemas.openxmlformats.org/officeDocument/2006/relationships/image" Target="../media/image375.png"/><Relationship Id="rId8" Type="http://schemas.openxmlformats.org/officeDocument/2006/relationships/image" Target="../media/image216.png"/><Relationship Id="rId51" Type="http://schemas.openxmlformats.org/officeDocument/2006/relationships/image" Target="../media/image259.svg"/><Relationship Id="rId72" Type="http://schemas.openxmlformats.org/officeDocument/2006/relationships/image" Target="../media/image280.png"/><Relationship Id="rId93" Type="http://schemas.openxmlformats.org/officeDocument/2006/relationships/image" Target="../media/image301.svg"/><Relationship Id="rId98" Type="http://schemas.openxmlformats.org/officeDocument/2006/relationships/image" Target="../media/image306.png"/><Relationship Id="rId121" Type="http://schemas.openxmlformats.org/officeDocument/2006/relationships/image" Target="../media/image328.svg"/><Relationship Id="rId142" Type="http://schemas.openxmlformats.org/officeDocument/2006/relationships/image" Target="../media/image349.png"/><Relationship Id="rId163" Type="http://schemas.openxmlformats.org/officeDocument/2006/relationships/image" Target="../media/image370.svg"/><Relationship Id="rId184" Type="http://schemas.openxmlformats.org/officeDocument/2006/relationships/image" Target="../media/image391.png"/><Relationship Id="rId189" Type="http://schemas.openxmlformats.org/officeDocument/2006/relationships/image" Target="../media/image396.svg"/><Relationship Id="rId3" Type="http://schemas.openxmlformats.org/officeDocument/2006/relationships/image" Target="../media/image211.svg"/><Relationship Id="rId25" Type="http://schemas.openxmlformats.org/officeDocument/2006/relationships/image" Target="../media/image233.svg"/><Relationship Id="rId46" Type="http://schemas.openxmlformats.org/officeDocument/2006/relationships/image" Target="../media/image254.png"/><Relationship Id="rId67" Type="http://schemas.openxmlformats.org/officeDocument/2006/relationships/image" Target="../media/image275.svg"/><Relationship Id="rId116" Type="http://schemas.openxmlformats.org/officeDocument/2006/relationships/image" Target="../media/image156.png"/><Relationship Id="rId137" Type="http://schemas.openxmlformats.org/officeDocument/2006/relationships/image" Target="../media/image344.svg"/><Relationship Id="rId158" Type="http://schemas.openxmlformats.org/officeDocument/2006/relationships/image" Target="../media/image365.png"/><Relationship Id="rId20" Type="http://schemas.openxmlformats.org/officeDocument/2006/relationships/image" Target="../media/image228.png"/><Relationship Id="rId41" Type="http://schemas.openxmlformats.org/officeDocument/2006/relationships/image" Target="../media/image249.svg"/><Relationship Id="rId62" Type="http://schemas.openxmlformats.org/officeDocument/2006/relationships/image" Target="../media/image270.png"/><Relationship Id="rId83" Type="http://schemas.openxmlformats.org/officeDocument/2006/relationships/image" Target="../media/image291.svg"/><Relationship Id="rId88" Type="http://schemas.openxmlformats.org/officeDocument/2006/relationships/image" Target="../media/image296.png"/><Relationship Id="rId111" Type="http://schemas.openxmlformats.org/officeDocument/2006/relationships/image" Target="../media/image319.svg"/><Relationship Id="rId132" Type="http://schemas.openxmlformats.org/officeDocument/2006/relationships/image" Target="../media/image339.png"/><Relationship Id="rId153" Type="http://schemas.openxmlformats.org/officeDocument/2006/relationships/image" Target="../media/image360.svg"/><Relationship Id="rId174" Type="http://schemas.openxmlformats.org/officeDocument/2006/relationships/image" Target="../media/image381.png"/><Relationship Id="rId179" Type="http://schemas.openxmlformats.org/officeDocument/2006/relationships/image" Target="../media/image386.svg"/><Relationship Id="rId190" Type="http://schemas.openxmlformats.org/officeDocument/2006/relationships/image" Target="../media/image397.png"/><Relationship Id="rId15" Type="http://schemas.openxmlformats.org/officeDocument/2006/relationships/image" Target="../media/image223.svg"/><Relationship Id="rId36" Type="http://schemas.openxmlformats.org/officeDocument/2006/relationships/image" Target="../media/image244.png"/><Relationship Id="rId57" Type="http://schemas.openxmlformats.org/officeDocument/2006/relationships/image" Target="../media/image265.svg"/><Relationship Id="rId106" Type="http://schemas.openxmlformats.org/officeDocument/2006/relationships/image" Target="../media/image314.png"/><Relationship Id="rId127" Type="http://schemas.openxmlformats.org/officeDocument/2006/relationships/image" Target="../media/image334.svg"/><Relationship Id="rId10" Type="http://schemas.openxmlformats.org/officeDocument/2006/relationships/image" Target="../media/image218.png"/><Relationship Id="rId31" Type="http://schemas.openxmlformats.org/officeDocument/2006/relationships/image" Target="../media/image239.svg"/><Relationship Id="rId52" Type="http://schemas.openxmlformats.org/officeDocument/2006/relationships/image" Target="../media/image260.png"/><Relationship Id="rId73" Type="http://schemas.openxmlformats.org/officeDocument/2006/relationships/image" Target="../media/image281.svg"/><Relationship Id="rId78" Type="http://schemas.openxmlformats.org/officeDocument/2006/relationships/image" Target="../media/image286.png"/><Relationship Id="rId94" Type="http://schemas.openxmlformats.org/officeDocument/2006/relationships/image" Target="../media/image302.png"/><Relationship Id="rId99" Type="http://schemas.openxmlformats.org/officeDocument/2006/relationships/image" Target="../media/image307.svg"/><Relationship Id="rId101" Type="http://schemas.openxmlformats.org/officeDocument/2006/relationships/image" Target="../media/image309.svg"/><Relationship Id="rId122" Type="http://schemas.openxmlformats.org/officeDocument/2006/relationships/image" Target="../media/image329.png"/><Relationship Id="rId143" Type="http://schemas.openxmlformats.org/officeDocument/2006/relationships/image" Target="../media/image350.svg"/><Relationship Id="rId148" Type="http://schemas.openxmlformats.org/officeDocument/2006/relationships/image" Target="../media/image355.png"/><Relationship Id="rId164" Type="http://schemas.openxmlformats.org/officeDocument/2006/relationships/image" Target="../media/image371.png"/><Relationship Id="rId169" Type="http://schemas.openxmlformats.org/officeDocument/2006/relationships/image" Target="../media/image376.svg"/><Relationship Id="rId185" Type="http://schemas.openxmlformats.org/officeDocument/2006/relationships/image" Target="../media/image392.svg"/><Relationship Id="rId4" Type="http://schemas.openxmlformats.org/officeDocument/2006/relationships/image" Target="../media/image212.png"/><Relationship Id="rId9" Type="http://schemas.openxmlformats.org/officeDocument/2006/relationships/image" Target="../media/image217.svg"/><Relationship Id="rId180" Type="http://schemas.openxmlformats.org/officeDocument/2006/relationships/image" Target="../media/image387.png"/><Relationship Id="rId26" Type="http://schemas.openxmlformats.org/officeDocument/2006/relationships/image" Target="../media/image2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ptmon.com/" TargetMode="Externa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yne" TargetMode="External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fonts.google.com/specimen/Didact+Goth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453F9A68-5C68-41EE-9839-DEA9DD2A90C1}"/>
              </a:ext>
            </a:extLst>
          </p:cNvPr>
          <p:cNvSpPr txBox="1"/>
          <p:nvPr/>
        </p:nvSpPr>
        <p:spPr>
          <a:xfrm>
            <a:off x="2303948" y="1578219"/>
            <a:ext cx="7584104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Modern</a:t>
            </a:r>
          </a:p>
          <a:p>
            <a:pPr algn="ctr"/>
            <a:r>
              <a:rPr lang="en-US" altLang="ko-KR" sz="60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Abstract Shapes</a:t>
            </a:r>
            <a:endParaRPr lang="ko-KR" altLang="en-US" sz="60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68DCD-BFC5-4604-8F3D-95B362501284}"/>
              </a:ext>
            </a:extLst>
          </p:cNvPr>
          <p:cNvSpPr txBox="1"/>
          <p:nvPr/>
        </p:nvSpPr>
        <p:spPr>
          <a:xfrm>
            <a:off x="2357624" y="3517211"/>
            <a:ext cx="747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343231"/>
                </a:solidFill>
                <a:cs typeface="Arial" panose="020B0604020202020204" pitchFamily="34" charset="0"/>
              </a:rPr>
              <a:t>Insert</a:t>
            </a:r>
            <a:r>
              <a:rPr lang="ko-KR" altLang="en-US" sz="2400" dirty="0">
                <a:solidFill>
                  <a:srgbClr val="34323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343231"/>
                </a:solidFill>
                <a:cs typeface="Arial" panose="020B0604020202020204" pitchFamily="34" charset="0"/>
              </a:rPr>
              <a:t>the</a:t>
            </a:r>
            <a:r>
              <a:rPr lang="ko-KR" altLang="en-US" sz="2400" dirty="0">
                <a:solidFill>
                  <a:srgbClr val="34323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343231"/>
                </a:solidFill>
                <a:cs typeface="Arial" panose="020B0604020202020204" pitchFamily="34" charset="0"/>
              </a:rPr>
              <a:t>sub</a:t>
            </a:r>
            <a:r>
              <a:rPr lang="ko-KR" altLang="en-US" sz="2400" dirty="0">
                <a:solidFill>
                  <a:srgbClr val="34323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343231"/>
                </a:solidFill>
                <a:cs typeface="Arial" panose="020B0604020202020204" pitchFamily="34" charset="0"/>
              </a:rPr>
              <a:t>title</a:t>
            </a:r>
            <a:r>
              <a:rPr lang="ko-KR" altLang="en-US" sz="2400" dirty="0">
                <a:solidFill>
                  <a:srgbClr val="34323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343231"/>
                </a:solidFill>
                <a:cs typeface="Arial" panose="020B0604020202020204" pitchFamily="34" charset="0"/>
              </a:rPr>
              <a:t>of</a:t>
            </a:r>
            <a:r>
              <a:rPr lang="ko-KR" altLang="en-US" sz="2400" dirty="0">
                <a:solidFill>
                  <a:srgbClr val="34323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343231"/>
                </a:solidFill>
                <a:cs typeface="Arial" panose="020B0604020202020204" pitchFamily="34" charset="0"/>
              </a:rPr>
              <a:t>your</a:t>
            </a:r>
            <a:r>
              <a:rPr lang="ko-KR" altLang="en-US" sz="2400" dirty="0">
                <a:solidFill>
                  <a:srgbClr val="34323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343231"/>
                </a:solidFill>
                <a:cs typeface="Arial" panose="020B0604020202020204" pitchFamily="34" charset="0"/>
              </a:rPr>
              <a:t>presentation</a:t>
            </a:r>
            <a:endParaRPr lang="ko-KR" altLang="en-US" sz="2400" dirty="0">
              <a:solidFill>
                <a:srgbClr val="34323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85B8D-C80E-420F-967C-E9E156911C8E}"/>
              </a:ext>
            </a:extLst>
          </p:cNvPr>
          <p:cNvSpPr txBox="1"/>
          <p:nvPr/>
        </p:nvSpPr>
        <p:spPr>
          <a:xfrm>
            <a:off x="2357624" y="4018184"/>
            <a:ext cx="747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F8CDE-6E4E-42B9-A8E5-1B5458000C08}"/>
              </a:ext>
            </a:extLst>
          </p:cNvPr>
          <p:cNvSpPr txBox="1"/>
          <p:nvPr/>
        </p:nvSpPr>
        <p:spPr>
          <a:xfrm>
            <a:off x="3192379" y="4910450"/>
            <a:ext cx="580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</a:rPr>
              <a:t>LOREM</a:t>
            </a:r>
            <a:r>
              <a:rPr lang="ko-KR" altLang="en-US" dirty="0">
                <a:solidFill>
                  <a:srgbClr val="343231"/>
                </a:solidFill>
              </a:rPr>
              <a:t> </a:t>
            </a:r>
            <a:r>
              <a:rPr lang="en-US" altLang="ko-KR" dirty="0">
                <a:solidFill>
                  <a:srgbClr val="343231"/>
                </a:solidFill>
              </a:rPr>
              <a:t>IPSUM</a:t>
            </a:r>
            <a:r>
              <a:rPr lang="ko-KR" altLang="en-US" dirty="0">
                <a:solidFill>
                  <a:srgbClr val="343231"/>
                </a:solidFill>
              </a:rPr>
              <a:t> </a:t>
            </a:r>
            <a:r>
              <a:rPr lang="en-US" altLang="ko-KR" dirty="0">
                <a:solidFill>
                  <a:srgbClr val="343231"/>
                </a:solidFill>
              </a:rPr>
              <a:t>DOLOR</a:t>
            </a:r>
            <a:r>
              <a:rPr lang="ko-KR" altLang="en-US" dirty="0">
                <a:solidFill>
                  <a:srgbClr val="343231"/>
                </a:solidFill>
              </a:rPr>
              <a:t> </a:t>
            </a:r>
            <a:r>
              <a:rPr lang="en-US" altLang="ko-KR" dirty="0">
                <a:solidFill>
                  <a:srgbClr val="343231"/>
                </a:solidFill>
              </a:rPr>
              <a:t>SIT</a:t>
            </a:r>
            <a:r>
              <a:rPr lang="ko-KR" altLang="en-US" dirty="0">
                <a:solidFill>
                  <a:srgbClr val="343231"/>
                </a:solidFill>
              </a:rPr>
              <a:t> </a:t>
            </a:r>
            <a:r>
              <a:rPr lang="en-US" altLang="ko-KR" dirty="0">
                <a:solidFill>
                  <a:srgbClr val="343231"/>
                </a:solidFill>
              </a:rPr>
              <a:t>AMET  /  00. 00. 20XX</a:t>
            </a:r>
            <a:endParaRPr lang="ko-KR" altLang="en-US" dirty="0">
              <a:solidFill>
                <a:srgbClr val="34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1E576F-501B-4278-9ABD-CADC38D6F5FF}"/>
              </a:ext>
            </a:extLst>
          </p:cNvPr>
          <p:cNvSpPr txBox="1"/>
          <p:nvPr/>
        </p:nvSpPr>
        <p:spPr>
          <a:xfrm>
            <a:off x="2603945" y="1035712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43231"/>
                </a:solidFill>
              </a:rPr>
              <a:t>amet</a:t>
            </a:r>
            <a:r>
              <a:rPr lang="en-US" altLang="ko-KR" sz="1600" dirty="0">
                <a:solidFill>
                  <a:srgbClr val="343231"/>
                </a:solidFill>
              </a:rPr>
              <a:t>, </a:t>
            </a:r>
            <a:r>
              <a:rPr lang="en-US" altLang="ko-KR" sz="16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elit</a:t>
            </a:r>
            <a:endParaRPr lang="ko-KR" altLang="en-US" sz="1600" dirty="0">
              <a:solidFill>
                <a:srgbClr val="34323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A1401-746C-49EC-A077-04A210DAC4EB}"/>
              </a:ext>
            </a:extLst>
          </p:cNvPr>
          <p:cNvSpPr txBox="1"/>
          <p:nvPr/>
        </p:nvSpPr>
        <p:spPr>
          <a:xfrm>
            <a:off x="2603945" y="523639"/>
            <a:ext cx="698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Slide Title Here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E663A678-EDCA-46C7-9364-87B5ADDE2CDF}"/>
              </a:ext>
            </a:extLst>
          </p:cNvPr>
          <p:cNvSpPr/>
          <p:nvPr/>
        </p:nvSpPr>
        <p:spPr>
          <a:xfrm>
            <a:off x="723900" y="2881804"/>
            <a:ext cx="2380630" cy="2439364"/>
          </a:xfrm>
          <a:custGeom>
            <a:avLst/>
            <a:gdLst>
              <a:gd name="connsiteX0" fmla="*/ 0 w 2380630"/>
              <a:gd name="connsiteY0" fmla="*/ 0 h 2439364"/>
              <a:gd name="connsiteX1" fmla="*/ 568965 w 2380630"/>
              <a:gd name="connsiteY1" fmla="*/ 0 h 2439364"/>
              <a:gd name="connsiteX2" fmla="*/ 579804 w 2380630"/>
              <a:gd name="connsiteY2" fmla="*/ 34919 h 2439364"/>
              <a:gd name="connsiteX3" fmla="*/ 1186732 w 2380630"/>
              <a:gd name="connsiteY3" fmla="*/ 437218 h 2439364"/>
              <a:gd name="connsiteX4" fmla="*/ 1793661 w 2380630"/>
              <a:gd name="connsiteY4" fmla="*/ 34919 h 2439364"/>
              <a:gd name="connsiteX5" fmla="*/ 1804500 w 2380630"/>
              <a:gd name="connsiteY5" fmla="*/ 0 h 2439364"/>
              <a:gd name="connsiteX6" fmla="*/ 2380630 w 2380630"/>
              <a:gd name="connsiteY6" fmla="*/ 0 h 2439364"/>
              <a:gd name="connsiteX7" fmla="*/ 2380630 w 2380630"/>
              <a:gd name="connsiteY7" fmla="*/ 2439364 h 2439364"/>
              <a:gd name="connsiteX8" fmla="*/ 0 w 2380630"/>
              <a:gd name="connsiteY8" fmla="*/ 2439364 h 243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0630" h="2439364">
                <a:moveTo>
                  <a:pt x="0" y="0"/>
                </a:moveTo>
                <a:lnTo>
                  <a:pt x="568965" y="0"/>
                </a:lnTo>
                <a:lnTo>
                  <a:pt x="579804" y="34919"/>
                </a:lnTo>
                <a:cubicBezTo>
                  <a:pt x="679799" y="271333"/>
                  <a:pt x="913893" y="437218"/>
                  <a:pt x="1186732" y="437218"/>
                </a:cubicBezTo>
                <a:cubicBezTo>
                  <a:pt x="1459572" y="437218"/>
                  <a:pt x="1693666" y="271333"/>
                  <a:pt x="1793661" y="34919"/>
                </a:cubicBezTo>
                <a:lnTo>
                  <a:pt x="1804500" y="0"/>
                </a:lnTo>
                <a:lnTo>
                  <a:pt x="2380630" y="0"/>
                </a:lnTo>
                <a:lnTo>
                  <a:pt x="2380630" y="2439364"/>
                </a:lnTo>
                <a:lnTo>
                  <a:pt x="0" y="2439364"/>
                </a:lnTo>
                <a:close/>
              </a:path>
            </a:pathLst>
          </a:custGeom>
          <a:solidFill>
            <a:schemeClr val="bg1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43231"/>
              </a:solidFill>
              <a:latin typeface="+mj-lt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E769BBB-3CE8-4342-A5BF-E572085A5CC6}"/>
              </a:ext>
            </a:extLst>
          </p:cNvPr>
          <p:cNvSpPr/>
          <p:nvPr/>
        </p:nvSpPr>
        <p:spPr>
          <a:xfrm>
            <a:off x="9090050" y="2881804"/>
            <a:ext cx="2380630" cy="2439364"/>
          </a:xfrm>
          <a:custGeom>
            <a:avLst/>
            <a:gdLst>
              <a:gd name="connsiteX0" fmla="*/ 0 w 2380630"/>
              <a:gd name="connsiteY0" fmla="*/ 0 h 2439364"/>
              <a:gd name="connsiteX1" fmla="*/ 572404 w 2380630"/>
              <a:gd name="connsiteY1" fmla="*/ 0 h 2439364"/>
              <a:gd name="connsiteX2" fmla="*/ 583243 w 2380630"/>
              <a:gd name="connsiteY2" fmla="*/ 34919 h 2439364"/>
              <a:gd name="connsiteX3" fmla="*/ 1190171 w 2380630"/>
              <a:gd name="connsiteY3" fmla="*/ 437218 h 2439364"/>
              <a:gd name="connsiteX4" fmla="*/ 1797100 w 2380630"/>
              <a:gd name="connsiteY4" fmla="*/ 34919 h 2439364"/>
              <a:gd name="connsiteX5" fmla="*/ 1807939 w 2380630"/>
              <a:gd name="connsiteY5" fmla="*/ 0 h 2439364"/>
              <a:gd name="connsiteX6" fmla="*/ 2380630 w 2380630"/>
              <a:gd name="connsiteY6" fmla="*/ 0 h 2439364"/>
              <a:gd name="connsiteX7" fmla="*/ 2380630 w 2380630"/>
              <a:gd name="connsiteY7" fmla="*/ 2439364 h 2439364"/>
              <a:gd name="connsiteX8" fmla="*/ 0 w 2380630"/>
              <a:gd name="connsiteY8" fmla="*/ 2439364 h 243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0630" h="2439364">
                <a:moveTo>
                  <a:pt x="0" y="0"/>
                </a:moveTo>
                <a:lnTo>
                  <a:pt x="572404" y="0"/>
                </a:lnTo>
                <a:lnTo>
                  <a:pt x="583243" y="34919"/>
                </a:lnTo>
                <a:cubicBezTo>
                  <a:pt x="683238" y="271333"/>
                  <a:pt x="917332" y="437218"/>
                  <a:pt x="1190171" y="437218"/>
                </a:cubicBezTo>
                <a:cubicBezTo>
                  <a:pt x="1463010" y="437218"/>
                  <a:pt x="1697105" y="271333"/>
                  <a:pt x="1797100" y="34919"/>
                </a:cubicBezTo>
                <a:lnTo>
                  <a:pt x="1807939" y="0"/>
                </a:lnTo>
                <a:lnTo>
                  <a:pt x="2380630" y="0"/>
                </a:lnTo>
                <a:lnTo>
                  <a:pt x="2380630" y="2439364"/>
                </a:lnTo>
                <a:lnTo>
                  <a:pt x="0" y="2439364"/>
                </a:lnTo>
                <a:close/>
              </a:path>
            </a:pathLst>
          </a:custGeom>
          <a:solidFill>
            <a:schemeClr val="bg1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4323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810804B4-DC88-4001-9488-83E8DDB9F081}"/>
              </a:ext>
            </a:extLst>
          </p:cNvPr>
          <p:cNvSpPr/>
          <p:nvPr/>
        </p:nvSpPr>
        <p:spPr>
          <a:xfrm>
            <a:off x="6301334" y="2881804"/>
            <a:ext cx="2380630" cy="2439364"/>
          </a:xfrm>
          <a:custGeom>
            <a:avLst/>
            <a:gdLst>
              <a:gd name="connsiteX0" fmla="*/ 0 w 2380630"/>
              <a:gd name="connsiteY0" fmla="*/ 0 h 2439364"/>
              <a:gd name="connsiteX1" fmla="*/ 572404 w 2380630"/>
              <a:gd name="connsiteY1" fmla="*/ 0 h 2439364"/>
              <a:gd name="connsiteX2" fmla="*/ 583243 w 2380630"/>
              <a:gd name="connsiteY2" fmla="*/ 34919 h 2439364"/>
              <a:gd name="connsiteX3" fmla="*/ 1190171 w 2380630"/>
              <a:gd name="connsiteY3" fmla="*/ 437218 h 2439364"/>
              <a:gd name="connsiteX4" fmla="*/ 1797100 w 2380630"/>
              <a:gd name="connsiteY4" fmla="*/ 34919 h 2439364"/>
              <a:gd name="connsiteX5" fmla="*/ 1807939 w 2380630"/>
              <a:gd name="connsiteY5" fmla="*/ 0 h 2439364"/>
              <a:gd name="connsiteX6" fmla="*/ 2380630 w 2380630"/>
              <a:gd name="connsiteY6" fmla="*/ 0 h 2439364"/>
              <a:gd name="connsiteX7" fmla="*/ 2380630 w 2380630"/>
              <a:gd name="connsiteY7" fmla="*/ 2439364 h 2439364"/>
              <a:gd name="connsiteX8" fmla="*/ 0 w 2380630"/>
              <a:gd name="connsiteY8" fmla="*/ 2439364 h 243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0630" h="2439364">
                <a:moveTo>
                  <a:pt x="0" y="0"/>
                </a:moveTo>
                <a:lnTo>
                  <a:pt x="572404" y="0"/>
                </a:lnTo>
                <a:lnTo>
                  <a:pt x="583243" y="34919"/>
                </a:lnTo>
                <a:cubicBezTo>
                  <a:pt x="683238" y="271333"/>
                  <a:pt x="917333" y="437218"/>
                  <a:pt x="1190171" y="437218"/>
                </a:cubicBezTo>
                <a:cubicBezTo>
                  <a:pt x="1463011" y="437218"/>
                  <a:pt x="1697105" y="271333"/>
                  <a:pt x="1797100" y="34919"/>
                </a:cubicBezTo>
                <a:lnTo>
                  <a:pt x="1807939" y="0"/>
                </a:lnTo>
                <a:lnTo>
                  <a:pt x="2380630" y="0"/>
                </a:lnTo>
                <a:lnTo>
                  <a:pt x="2380630" y="2439364"/>
                </a:lnTo>
                <a:lnTo>
                  <a:pt x="0" y="2439364"/>
                </a:lnTo>
                <a:close/>
              </a:path>
            </a:pathLst>
          </a:custGeom>
          <a:solidFill>
            <a:schemeClr val="bg1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43231"/>
              </a:solidFill>
              <a:latin typeface="+mj-lt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04261C6C-FE96-4D95-98AB-1E411FF28E40}"/>
              </a:ext>
            </a:extLst>
          </p:cNvPr>
          <p:cNvSpPr/>
          <p:nvPr/>
        </p:nvSpPr>
        <p:spPr>
          <a:xfrm>
            <a:off x="3512617" y="2881804"/>
            <a:ext cx="2380630" cy="2439364"/>
          </a:xfrm>
          <a:custGeom>
            <a:avLst/>
            <a:gdLst>
              <a:gd name="connsiteX0" fmla="*/ 0 w 2380630"/>
              <a:gd name="connsiteY0" fmla="*/ 0 h 2439364"/>
              <a:gd name="connsiteX1" fmla="*/ 572404 w 2380630"/>
              <a:gd name="connsiteY1" fmla="*/ 0 h 2439364"/>
              <a:gd name="connsiteX2" fmla="*/ 583243 w 2380630"/>
              <a:gd name="connsiteY2" fmla="*/ 34919 h 2439364"/>
              <a:gd name="connsiteX3" fmla="*/ 1190171 w 2380630"/>
              <a:gd name="connsiteY3" fmla="*/ 437218 h 2439364"/>
              <a:gd name="connsiteX4" fmla="*/ 1797100 w 2380630"/>
              <a:gd name="connsiteY4" fmla="*/ 34919 h 2439364"/>
              <a:gd name="connsiteX5" fmla="*/ 1807939 w 2380630"/>
              <a:gd name="connsiteY5" fmla="*/ 0 h 2439364"/>
              <a:gd name="connsiteX6" fmla="*/ 2380630 w 2380630"/>
              <a:gd name="connsiteY6" fmla="*/ 0 h 2439364"/>
              <a:gd name="connsiteX7" fmla="*/ 2380630 w 2380630"/>
              <a:gd name="connsiteY7" fmla="*/ 2439364 h 2439364"/>
              <a:gd name="connsiteX8" fmla="*/ 0 w 2380630"/>
              <a:gd name="connsiteY8" fmla="*/ 2439364 h 243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0630" h="2439364">
                <a:moveTo>
                  <a:pt x="0" y="0"/>
                </a:moveTo>
                <a:lnTo>
                  <a:pt x="572404" y="0"/>
                </a:lnTo>
                <a:lnTo>
                  <a:pt x="583243" y="34919"/>
                </a:lnTo>
                <a:cubicBezTo>
                  <a:pt x="683238" y="271333"/>
                  <a:pt x="917333" y="437218"/>
                  <a:pt x="1190171" y="437218"/>
                </a:cubicBezTo>
                <a:cubicBezTo>
                  <a:pt x="1463011" y="437218"/>
                  <a:pt x="1697105" y="271333"/>
                  <a:pt x="1797100" y="34919"/>
                </a:cubicBezTo>
                <a:lnTo>
                  <a:pt x="1807939" y="0"/>
                </a:lnTo>
                <a:lnTo>
                  <a:pt x="2380630" y="0"/>
                </a:lnTo>
                <a:lnTo>
                  <a:pt x="2380630" y="2439364"/>
                </a:lnTo>
                <a:lnTo>
                  <a:pt x="0" y="2439364"/>
                </a:lnTo>
                <a:close/>
              </a:path>
            </a:pathLst>
          </a:custGeom>
          <a:solidFill>
            <a:schemeClr val="bg1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4323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ECD38-36A2-44FA-A8CF-29BADFE93AEC}"/>
              </a:ext>
            </a:extLst>
          </p:cNvPr>
          <p:cNvSpPr txBox="1"/>
          <p:nvPr/>
        </p:nvSpPr>
        <p:spPr>
          <a:xfrm>
            <a:off x="717994" y="3666531"/>
            <a:ext cx="237805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43231"/>
                </a:solidFill>
              </a:rPr>
              <a:t>Company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C32634-BB72-42C9-8704-579A81D4E87C}"/>
              </a:ext>
            </a:extLst>
          </p:cNvPr>
          <p:cNvSpPr txBox="1"/>
          <p:nvPr/>
        </p:nvSpPr>
        <p:spPr>
          <a:xfrm>
            <a:off x="717994" y="4101486"/>
            <a:ext cx="237805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7F6CF-6D2E-4BC2-9FF8-8C97C7FC566E}"/>
              </a:ext>
            </a:extLst>
          </p:cNvPr>
          <p:cNvSpPr txBox="1"/>
          <p:nvPr/>
        </p:nvSpPr>
        <p:spPr>
          <a:xfrm>
            <a:off x="3506709" y="3666531"/>
            <a:ext cx="237805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43231"/>
                </a:solidFill>
              </a:rPr>
              <a:t>Planning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6F8D6C-7ECA-4224-A75E-9DF014C8A0AD}"/>
              </a:ext>
            </a:extLst>
          </p:cNvPr>
          <p:cNvSpPr txBox="1"/>
          <p:nvPr/>
        </p:nvSpPr>
        <p:spPr>
          <a:xfrm>
            <a:off x="3506709" y="4101486"/>
            <a:ext cx="237805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EBFA2-7039-4757-BAD0-6DAD41870CDC}"/>
              </a:ext>
            </a:extLst>
          </p:cNvPr>
          <p:cNvSpPr txBox="1"/>
          <p:nvPr/>
        </p:nvSpPr>
        <p:spPr>
          <a:xfrm>
            <a:off x="6289517" y="3666531"/>
            <a:ext cx="237805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43231"/>
                </a:solidFill>
              </a:rPr>
              <a:t>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4AF6E1-9CD2-4641-8537-73B94FC59D11}"/>
              </a:ext>
            </a:extLst>
          </p:cNvPr>
          <p:cNvSpPr txBox="1"/>
          <p:nvPr/>
        </p:nvSpPr>
        <p:spPr>
          <a:xfrm>
            <a:off x="6289517" y="4101486"/>
            <a:ext cx="237805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0D333-6C9A-4D50-9048-459C60666E93}"/>
              </a:ext>
            </a:extLst>
          </p:cNvPr>
          <p:cNvSpPr txBox="1"/>
          <p:nvPr/>
        </p:nvSpPr>
        <p:spPr>
          <a:xfrm>
            <a:off x="9090050" y="3666531"/>
            <a:ext cx="237805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43231"/>
                </a:solidFill>
              </a:rPr>
              <a:t>Mission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69BCDF-8BD0-4A1A-BD77-FF782941FA5F}"/>
              </a:ext>
            </a:extLst>
          </p:cNvPr>
          <p:cNvSpPr txBox="1"/>
          <p:nvPr/>
        </p:nvSpPr>
        <p:spPr>
          <a:xfrm>
            <a:off x="9090050" y="4101486"/>
            <a:ext cx="237805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21BD69E-1359-41A1-9252-BD59017348F0}"/>
              </a:ext>
            </a:extLst>
          </p:cNvPr>
          <p:cNvSpPr/>
          <p:nvPr/>
        </p:nvSpPr>
        <p:spPr>
          <a:xfrm>
            <a:off x="9741379" y="2115452"/>
            <a:ext cx="1077688" cy="1077686"/>
          </a:xfrm>
          <a:custGeom>
            <a:avLst/>
            <a:gdLst>
              <a:gd name="connsiteX0" fmla="*/ 658692 w 1317383"/>
              <a:gd name="connsiteY0" fmla="*/ 188525 h 1317383"/>
              <a:gd name="connsiteX1" fmla="*/ 188525 w 1317383"/>
              <a:gd name="connsiteY1" fmla="*/ 658691 h 1317383"/>
              <a:gd name="connsiteX2" fmla="*/ 658692 w 1317383"/>
              <a:gd name="connsiteY2" fmla="*/ 1128858 h 1317383"/>
              <a:gd name="connsiteX3" fmla="*/ 1128859 w 1317383"/>
              <a:gd name="connsiteY3" fmla="*/ 658691 h 1317383"/>
              <a:gd name="connsiteX4" fmla="*/ 658692 w 1317383"/>
              <a:gd name="connsiteY4" fmla="*/ 188525 h 1317383"/>
              <a:gd name="connsiteX5" fmla="*/ 658691 w 1317383"/>
              <a:gd name="connsiteY5" fmla="*/ 0 h 1317383"/>
              <a:gd name="connsiteX6" fmla="*/ 1317383 w 1317383"/>
              <a:gd name="connsiteY6" fmla="*/ 658692 h 1317383"/>
              <a:gd name="connsiteX7" fmla="*/ 658691 w 1317383"/>
              <a:gd name="connsiteY7" fmla="*/ 1317383 h 1317383"/>
              <a:gd name="connsiteX8" fmla="*/ 0 w 1317383"/>
              <a:gd name="connsiteY8" fmla="*/ 658692 h 1317383"/>
              <a:gd name="connsiteX9" fmla="*/ 658691 w 1317383"/>
              <a:gd name="connsiteY9" fmla="*/ 0 h 131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7383" h="1317383">
                <a:moveTo>
                  <a:pt x="658692" y="188525"/>
                </a:moveTo>
                <a:cubicBezTo>
                  <a:pt x="399026" y="188525"/>
                  <a:pt x="188525" y="399026"/>
                  <a:pt x="188525" y="658691"/>
                </a:cubicBezTo>
                <a:cubicBezTo>
                  <a:pt x="188525" y="918357"/>
                  <a:pt x="399026" y="1128858"/>
                  <a:pt x="658692" y="1128858"/>
                </a:cubicBezTo>
                <a:cubicBezTo>
                  <a:pt x="918358" y="1128858"/>
                  <a:pt x="1128859" y="918357"/>
                  <a:pt x="1128859" y="658691"/>
                </a:cubicBezTo>
                <a:cubicBezTo>
                  <a:pt x="1128859" y="399026"/>
                  <a:pt x="918358" y="188525"/>
                  <a:pt x="658692" y="188525"/>
                </a:cubicBezTo>
                <a:close/>
                <a:moveTo>
                  <a:pt x="658691" y="0"/>
                </a:moveTo>
                <a:cubicBezTo>
                  <a:pt x="1022476" y="0"/>
                  <a:pt x="1317383" y="294906"/>
                  <a:pt x="1317383" y="658692"/>
                </a:cubicBezTo>
                <a:cubicBezTo>
                  <a:pt x="1317383" y="1022477"/>
                  <a:pt x="1022477" y="1317383"/>
                  <a:pt x="658691" y="1317383"/>
                </a:cubicBezTo>
                <a:cubicBezTo>
                  <a:pt x="294906" y="1317383"/>
                  <a:pt x="0" y="1022477"/>
                  <a:pt x="0" y="658692"/>
                </a:cubicBezTo>
                <a:cubicBezTo>
                  <a:pt x="0" y="294906"/>
                  <a:pt x="294906" y="0"/>
                  <a:pt x="658691" y="0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  <a:latin typeface="+mj-lt"/>
              </a:rPr>
              <a:t>04</a:t>
            </a:r>
            <a:endParaRPr lang="ko-KR" altLang="en-US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3173F554-146E-4650-A274-E250C0BB297D}"/>
              </a:ext>
            </a:extLst>
          </p:cNvPr>
          <p:cNvSpPr/>
          <p:nvPr/>
        </p:nvSpPr>
        <p:spPr>
          <a:xfrm>
            <a:off x="9025585" y="5250664"/>
            <a:ext cx="2492655" cy="286512"/>
          </a:xfrm>
          <a:custGeom>
            <a:avLst/>
            <a:gdLst>
              <a:gd name="connsiteX0" fmla="*/ 64465 w 2492654"/>
              <a:gd name="connsiteY0" fmla="*/ 64465 h 286511"/>
              <a:gd name="connsiteX1" fmla="*/ 2445094 w 2492654"/>
              <a:gd name="connsiteY1" fmla="*/ 64465 h 286511"/>
              <a:gd name="connsiteX2" fmla="*/ 2445094 w 2492654"/>
              <a:gd name="connsiteY2" fmla="*/ 240670 h 286511"/>
              <a:gd name="connsiteX3" fmla="*/ 64465 w 2492654"/>
              <a:gd name="connsiteY3" fmla="*/ 240670 h 2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654" h="286511">
                <a:moveTo>
                  <a:pt x="64465" y="64465"/>
                </a:moveTo>
                <a:lnTo>
                  <a:pt x="2445094" y="64465"/>
                </a:lnTo>
                <a:lnTo>
                  <a:pt x="2445094" y="240670"/>
                </a:lnTo>
                <a:lnTo>
                  <a:pt x="64465" y="240670"/>
                </a:ln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43231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FBC89937-1E5E-41B6-ADEE-7EF7ED84C5FA}"/>
              </a:ext>
            </a:extLst>
          </p:cNvPr>
          <p:cNvSpPr/>
          <p:nvPr/>
        </p:nvSpPr>
        <p:spPr>
          <a:xfrm>
            <a:off x="6952663" y="2115452"/>
            <a:ext cx="1077688" cy="1077686"/>
          </a:xfrm>
          <a:custGeom>
            <a:avLst/>
            <a:gdLst>
              <a:gd name="connsiteX0" fmla="*/ 658693 w 1317383"/>
              <a:gd name="connsiteY0" fmla="*/ 188525 h 1317383"/>
              <a:gd name="connsiteX1" fmla="*/ 188525 w 1317383"/>
              <a:gd name="connsiteY1" fmla="*/ 658691 h 1317383"/>
              <a:gd name="connsiteX2" fmla="*/ 658693 w 1317383"/>
              <a:gd name="connsiteY2" fmla="*/ 1128858 h 1317383"/>
              <a:gd name="connsiteX3" fmla="*/ 1128859 w 1317383"/>
              <a:gd name="connsiteY3" fmla="*/ 658691 h 1317383"/>
              <a:gd name="connsiteX4" fmla="*/ 658693 w 1317383"/>
              <a:gd name="connsiteY4" fmla="*/ 188525 h 1317383"/>
              <a:gd name="connsiteX5" fmla="*/ 658691 w 1317383"/>
              <a:gd name="connsiteY5" fmla="*/ 0 h 1317383"/>
              <a:gd name="connsiteX6" fmla="*/ 1317383 w 1317383"/>
              <a:gd name="connsiteY6" fmla="*/ 658692 h 1317383"/>
              <a:gd name="connsiteX7" fmla="*/ 658691 w 1317383"/>
              <a:gd name="connsiteY7" fmla="*/ 1317383 h 1317383"/>
              <a:gd name="connsiteX8" fmla="*/ 0 w 1317383"/>
              <a:gd name="connsiteY8" fmla="*/ 658692 h 1317383"/>
              <a:gd name="connsiteX9" fmla="*/ 658691 w 1317383"/>
              <a:gd name="connsiteY9" fmla="*/ 0 h 131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7383" h="1317383">
                <a:moveTo>
                  <a:pt x="658693" y="188525"/>
                </a:moveTo>
                <a:cubicBezTo>
                  <a:pt x="399026" y="188525"/>
                  <a:pt x="188525" y="399026"/>
                  <a:pt x="188525" y="658691"/>
                </a:cubicBezTo>
                <a:cubicBezTo>
                  <a:pt x="188525" y="918357"/>
                  <a:pt x="399026" y="1128858"/>
                  <a:pt x="658693" y="1128858"/>
                </a:cubicBezTo>
                <a:cubicBezTo>
                  <a:pt x="918358" y="1128858"/>
                  <a:pt x="1128859" y="918357"/>
                  <a:pt x="1128859" y="658691"/>
                </a:cubicBezTo>
                <a:cubicBezTo>
                  <a:pt x="1128859" y="399026"/>
                  <a:pt x="918358" y="188525"/>
                  <a:pt x="658693" y="188525"/>
                </a:cubicBezTo>
                <a:close/>
                <a:moveTo>
                  <a:pt x="658691" y="0"/>
                </a:moveTo>
                <a:cubicBezTo>
                  <a:pt x="1022476" y="0"/>
                  <a:pt x="1317383" y="294906"/>
                  <a:pt x="1317383" y="658692"/>
                </a:cubicBezTo>
                <a:cubicBezTo>
                  <a:pt x="1317383" y="1022477"/>
                  <a:pt x="1022477" y="1317383"/>
                  <a:pt x="658691" y="1317383"/>
                </a:cubicBezTo>
                <a:cubicBezTo>
                  <a:pt x="294906" y="1317383"/>
                  <a:pt x="0" y="1022477"/>
                  <a:pt x="0" y="658692"/>
                </a:cubicBezTo>
                <a:cubicBezTo>
                  <a:pt x="0" y="294906"/>
                  <a:pt x="294906" y="0"/>
                  <a:pt x="658691" y="0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  <a:latin typeface="+mj-lt"/>
              </a:rPr>
              <a:t>03</a:t>
            </a:r>
            <a:endParaRPr lang="ko-KR" altLang="en-US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FCD63D8-3945-49FE-865C-E1624F0D197B}"/>
              </a:ext>
            </a:extLst>
          </p:cNvPr>
          <p:cNvSpPr/>
          <p:nvPr/>
        </p:nvSpPr>
        <p:spPr>
          <a:xfrm>
            <a:off x="6236869" y="5250664"/>
            <a:ext cx="2492655" cy="286512"/>
          </a:xfrm>
          <a:custGeom>
            <a:avLst/>
            <a:gdLst>
              <a:gd name="connsiteX0" fmla="*/ 64465 w 2492654"/>
              <a:gd name="connsiteY0" fmla="*/ 64465 h 286511"/>
              <a:gd name="connsiteX1" fmla="*/ 2445094 w 2492654"/>
              <a:gd name="connsiteY1" fmla="*/ 64465 h 286511"/>
              <a:gd name="connsiteX2" fmla="*/ 2445094 w 2492654"/>
              <a:gd name="connsiteY2" fmla="*/ 240670 h 286511"/>
              <a:gd name="connsiteX3" fmla="*/ 64465 w 2492654"/>
              <a:gd name="connsiteY3" fmla="*/ 240670 h 2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654" h="286511">
                <a:moveTo>
                  <a:pt x="64465" y="64465"/>
                </a:moveTo>
                <a:lnTo>
                  <a:pt x="2445094" y="64465"/>
                </a:lnTo>
                <a:lnTo>
                  <a:pt x="2445094" y="240670"/>
                </a:lnTo>
                <a:lnTo>
                  <a:pt x="64465" y="240670"/>
                </a:ln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43231"/>
              </a:solidFill>
              <a:latin typeface="+mj-lt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E33CF1FD-A426-43E4-A90A-0451706F7F20}"/>
              </a:ext>
            </a:extLst>
          </p:cNvPr>
          <p:cNvSpPr/>
          <p:nvPr/>
        </p:nvSpPr>
        <p:spPr>
          <a:xfrm>
            <a:off x="4163946" y="2115452"/>
            <a:ext cx="1077688" cy="1077686"/>
          </a:xfrm>
          <a:custGeom>
            <a:avLst/>
            <a:gdLst>
              <a:gd name="connsiteX0" fmla="*/ 658654 w 1317383"/>
              <a:gd name="connsiteY0" fmla="*/ 188661 h 1317383"/>
              <a:gd name="connsiteX1" fmla="*/ 326199 w 1317383"/>
              <a:gd name="connsiteY1" fmla="*/ 326368 h 1317383"/>
              <a:gd name="connsiteX2" fmla="*/ 326199 w 1317383"/>
              <a:gd name="connsiteY2" fmla="*/ 991277 h 1317383"/>
              <a:gd name="connsiteX3" fmla="*/ 991109 w 1317383"/>
              <a:gd name="connsiteY3" fmla="*/ 991277 h 1317383"/>
              <a:gd name="connsiteX4" fmla="*/ 991108 w 1317383"/>
              <a:gd name="connsiteY4" fmla="*/ 326368 h 1317383"/>
              <a:gd name="connsiteX5" fmla="*/ 658654 w 1317383"/>
              <a:gd name="connsiteY5" fmla="*/ 188661 h 1317383"/>
              <a:gd name="connsiteX6" fmla="*/ 658691 w 1317383"/>
              <a:gd name="connsiteY6" fmla="*/ 0 h 1317383"/>
              <a:gd name="connsiteX7" fmla="*/ 1317383 w 1317383"/>
              <a:gd name="connsiteY7" fmla="*/ 658692 h 1317383"/>
              <a:gd name="connsiteX8" fmla="*/ 658691 w 1317383"/>
              <a:gd name="connsiteY8" fmla="*/ 1317383 h 1317383"/>
              <a:gd name="connsiteX9" fmla="*/ 0 w 1317383"/>
              <a:gd name="connsiteY9" fmla="*/ 658692 h 1317383"/>
              <a:gd name="connsiteX10" fmla="*/ 658691 w 1317383"/>
              <a:gd name="connsiteY10" fmla="*/ 0 h 131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7383" h="1317383">
                <a:moveTo>
                  <a:pt x="658654" y="188661"/>
                </a:moveTo>
                <a:cubicBezTo>
                  <a:pt x="538329" y="188661"/>
                  <a:pt x="418004" y="234564"/>
                  <a:pt x="326199" y="326368"/>
                </a:cubicBezTo>
                <a:cubicBezTo>
                  <a:pt x="142589" y="509978"/>
                  <a:pt x="142589" y="807668"/>
                  <a:pt x="326199" y="991277"/>
                </a:cubicBezTo>
                <a:cubicBezTo>
                  <a:pt x="509809" y="1174887"/>
                  <a:pt x="807499" y="1174887"/>
                  <a:pt x="991109" y="991277"/>
                </a:cubicBezTo>
                <a:cubicBezTo>
                  <a:pt x="1174718" y="807668"/>
                  <a:pt x="1174718" y="509978"/>
                  <a:pt x="991108" y="326368"/>
                </a:cubicBezTo>
                <a:cubicBezTo>
                  <a:pt x="899303" y="234564"/>
                  <a:pt x="778979" y="188661"/>
                  <a:pt x="658654" y="188661"/>
                </a:cubicBezTo>
                <a:close/>
                <a:moveTo>
                  <a:pt x="658691" y="0"/>
                </a:moveTo>
                <a:cubicBezTo>
                  <a:pt x="1022476" y="0"/>
                  <a:pt x="1317383" y="294906"/>
                  <a:pt x="1317383" y="658692"/>
                </a:cubicBezTo>
                <a:cubicBezTo>
                  <a:pt x="1317383" y="1022477"/>
                  <a:pt x="1022477" y="1317383"/>
                  <a:pt x="658691" y="1317383"/>
                </a:cubicBezTo>
                <a:cubicBezTo>
                  <a:pt x="294906" y="1317383"/>
                  <a:pt x="0" y="1022477"/>
                  <a:pt x="0" y="658692"/>
                </a:cubicBezTo>
                <a:cubicBezTo>
                  <a:pt x="0" y="294906"/>
                  <a:pt x="294906" y="0"/>
                  <a:pt x="658691" y="0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  <a:latin typeface="+mj-lt"/>
              </a:rPr>
              <a:t>02</a:t>
            </a:r>
            <a:endParaRPr lang="ko-KR" altLang="en-US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0DDA1FF0-DA8F-42E6-A156-E3D9E97CF5B6}"/>
              </a:ext>
            </a:extLst>
          </p:cNvPr>
          <p:cNvSpPr/>
          <p:nvPr/>
        </p:nvSpPr>
        <p:spPr>
          <a:xfrm>
            <a:off x="3448152" y="5250664"/>
            <a:ext cx="2492655" cy="286512"/>
          </a:xfrm>
          <a:custGeom>
            <a:avLst/>
            <a:gdLst>
              <a:gd name="connsiteX0" fmla="*/ 64465 w 2492654"/>
              <a:gd name="connsiteY0" fmla="*/ 64465 h 286511"/>
              <a:gd name="connsiteX1" fmla="*/ 2445094 w 2492654"/>
              <a:gd name="connsiteY1" fmla="*/ 64465 h 286511"/>
              <a:gd name="connsiteX2" fmla="*/ 2445094 w 2492654"/>
              <a:gd name="connsiteY2" fmla="*/ 240670 h 286511"/>
              <a:gd name="connsiteX3" fmla="*/ 64465 w 2492654"/>
              <a:gd name="connsiteY3" fmla="*/ 240670 h 2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654" h="286511">
                <a:moveTo>
                  <a:pt x="64465" y="64465"/>
                </a:moveTo>
                <a:lnTo>
                  <a:pt x="2445094" y="64465"/>
                </a:lnTo>
                <a:lnTo>
                  <a:pt x="2445094" y="240670"/>
                </a:lnTo>
                <a:lnTo>
                  <a:pt x="64465" y="240670"/>
                </a:ln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43231"/>
              </a:solidFill>
              <a:latin typeface="+mj-lt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33E75ED1-27A0-4877-835F-22CCFD278C2D}"/>
              </a:ext>
            </a:extLst>
          </p:cNvPr>
          <p:cNvSpPr/>
          <p:nvPr/>
        </p:nvSpPr>
        <p:spPr>
          <a:xfrm>
            <a:off x="1371790" y="2115452"/>
            <a:ext cx="1077688" cy="1077686"/>
          </a:xfrm>
          <a:custGeom>
            <a:avLst/>
            <a:gdLst>
              <a:gd name="connsiteX0" fmla="*/ 672356 w 1317383"/>
              <a:gd name="connsiteY0" fmla="*/ 188941 h 1317383"/>
              <a:gd name="connsiteX1" fmla="*/ 201157 w 1317383"/>
              <a:gd name="connsiteY1" fmla="*/ 550941 h 1317383"/>
              <a:gd name="connsiteX2" fmla="*/ 550679 w 1317383"/>
              <a:gd name="connsiteY2" fmla="*/ 1116551 h 1317383"/>
              <a:gd name="connsiteX3" fmla="*/ 1116289 w 1317383"/>
              <a:gd name="connsiteY3" fmla="*/ 767030 h 1317383"/>
              <a:gd name="connsiteX4" fmla="*/ 766767 w 1317383"/>
              <a:gd name="connsiteY4" fmla="*/ 201419 h 1317383"/>
              <a:gd name="connsiteX5" fmla="*/ 672356 w 1317383"/>
              <a:gd name="connsiteY5" fmla="*/ 188941 h 1317383"/>
              <a:gd name="connsiteX6" fmla="*/ 658691 w 1317383"/>
              <a:gd name="connsiteY6" fmla="*/ 0 h 1317383"/>
              <a:gd name="connsiteX7" fmla="*/ 1317383 w 1317383"/>
              <a:gd name="connsiteY7" fmla="*/ 658692 h 1317383"/>
              <a:gd name="connsiteX8" fmla="*/ 658691 w 1317383"/>
              <a:gd name="connsiteY8" fmla="*/ 1317383 h 1317383"/>
              <a:gd name="connsiteX9" fmla="*/ 0 w 1317383"/>
              <a:gd name="connsiteY9" fmla="*/ 658692 h 1317383"/>
              <a:gd name="connsiteX10" fmla="*/ 658691 w 1317383"/>
              <a:gd name="connsiteY10" fmla="*/ 0 h 131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7383" h="1317383">
                <a:moveTo>
                  <a:pt x="672356" y="188941"/>
                </a:moveTo>
                <a:cubicBezTo>
                  <a:pt x="453776" y="182373"/>
                  <a:pt x="253369" y="329823"/>
                  <a:pt x="201157" y="550941"/>
                </a:cubicBezTo>
                <a:cubicBezTo>
                  <a:pt x="141486" y="803648"/>
                  <a:pt x="297972" y="1056880"/>
                  <a:pt x="550679" y="1116551"/>
                </a:cubicBezTo>
                <a:cubicBezTo>
                  <a:pt x="803385" y="1176222"/>
                  <a:pt x="1056617" y="1019736"/>
                  <a:pt x="1116289" y="767030"/>
                </a:cubicBezTo>
                <a:cubicBezTo>
                  <a:pt x="1175960" y="514323"/>
                  <a:pt x="1019474" y="261090"/>
                  <a:pt x="766767" y="201419"/>
                </a:cubicBezTo>
                <a:cubicBezTo>
                  <a:pt x="735179" y="193960"/>
                  <a:pt x="703582" y="189879"/>
                  <a:pt x="672356" y="188941"/>
                </a:cubicBezTo>
                <a:close/>
                <a:moveTo>
                  <a:pt x="658691" y="0"/>
                </a:moveTo>
                <a:cubicBezTo>
                  <a:pt x="1022477" y="0"/>
                  <a:pt x="1317383" y="294906"/>
                  <a:pt x="1317383" y="658692"/>
                </a:cubicBezTo>
                <a:cubicBezTo>
                  <a:pt x="1317383" y="1022477"/>
                  <a:pt x="1022477" y="1317383"/>
                  <a:pt x="658691" y="1317383"/>
                </a:cubicBezTo>
                <a:cubicBezTo>
                  <a:pt x="294906" y="1317383"/>
                  <a:pt x="0" y="1022477"/>
                  <a:pt x="0" y="658692"/>
                </a:cubicBezTo>
                <a:cubicBezTo>
                  <a:pt x="0" y="294906"/>
                  <a:pt x="294906" y="0"/>
                  <a:pt x="658691" y="0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  <a:latin typeface="+mj-lt"/>
              </a:rPr>
              <a:t>01</a:t>
            </a:r>
            <a:endParaRPr lang="ko-KR" altLang="en-US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3302C433-8FB3-42BF-A423-FD784718855A}"/>
              </a:ext>
            </a:extLst>
          </p:cNvPr>
          <p:cNvSpPr/>
          <p:nvPr/>
        </p:nvSpPr>
        <p:spPr>
          <a:xfrm>
            <a:off x="659435" y="5250664"/>
            <a:ext cx="2492655" cy="286512"/>
          </a:xfrm>
          <a:custGeom>
            <a:avLst/>
            <a:gdLst>
              <a:gd name="connsiteX0" fmla="*/ 64465 w 2492654"/>
              <a:gd name="connsiteY0" fmla="*/ 64465 h 286511"/>
              <a:gd name="connsiteX1" fmla="*/ 2445094 w 2492654"/>
              <a:gd name="connsiteY1" fmla="*/ 64465 h 286511"/>
              <a:gd name="connsiteX2" fmla="*/ 2445094 w 2492654"/>
              <a:gd name="connsiteY2" fmla="*/ 240670 h 286511"/>
              <a:gd name="connsiteX3" fmla="*/ 64465 w 2492654"/>
              <a:gd name="connsiteY3" fmla="*/ 240670 h 2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654" h="286511">
                <a:moveTo>
                  <a:pt x="64465" y="64465"/>
                </a:moveTo>
                <a:lnTo>
                  <a:pt x="2445094" y="64465"/>
                </a:lnTo>
                <a:lnTo>
                  <a:pt x="2445094" y="240670"/>
                </a:lnTo>
                <a:lnTo>
                  <a:pt x="64465" y="240670"/>
                </a:ln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4323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2D9A6F-029A-46EE-8716-2B8D798F34B8}"/>
              </a:ext>
            </a:extLst>
          </p:cNvPr>
          <p:cNvSpPr txBox="1"/>
          <p:nvPr/>
        </p:nvSpPr>
        <p:spPr>
          <a:xfrm>
            <a:off x="2075543" y="1035712"/>
            <a:ext cx="804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43231"/>
                </a:solidFill>
              </a:rPr>
              <a:t>amet</a:t>
            </a:r>
            <a:r>
              <a:rPr lang="en-US" altLang="ko-KR" sz="1600" dirty="0">
                <a:solidFill>
                  <a:srgbClr val="343231"/>
                </a:solidFill>
              </a:rPr>
              <a:t>, </a:t>
            </a:r>
            <a:r>
              <a:rPr lang="en-US" altLang="ko-KR" sz="16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elit</a:t>
            </a:r>
            <a:endParaRPr lang="ko-KR" altLang="en-US" sz="1600" dirty="0">
              <a:solidFill>
                <a:srgbClr val="34323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5C1C1D-6E96-4582-A801-9FE7C926A15D}"/>
              </a:ext>
            </a:extLst>
          </p:cNvPr>
          <p:cNvSpPr txBox="1"/>
          <p:nvPr/>
        </p:nvSpPr>
        <p:spPr>
          <a:xfrm>
            <a:off x="2075543" y="523639"/>
            <a:ext cx="804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These Are Six Options Diagram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23437863-E462-493E-B6A7-269EB7C6425F}"/>
              </a:ext>
            </a:extLst>
          </p:cNvPr>
          <p:cNvSpPr/>
          <p:nvPr/>
        </p:nvSpPr>
        <p:spPr>
          <a:xfrm>
            <a:off x="5181600" y="3096176"/>
            <a:ext cx="1828800" cy="1828800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rgbClr val="EEEBEB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EEEBEB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182EB0-E96E-4512-A6B6-916981A8D792}"/>
              </a:ext>
            </a:extLst>
          </p:cNvPr>
          <p:cNvSpPr txBox="1"/>
          <p:nvPr/>
        </p:nvSpPr>
        <p:spPr>
          <a:xfrm>
            <a:off x="593908" y="2587134"/>
            <a:ext cx="291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537B43C-AE90-4535-A40C-324FCF1865BB}"/>
              </a:ext>
            </a:extLst>
          </p:cNvPr>
          <p:cNvSpPr/>
          <p:nvPr/>
        </p:nvSpPr>
        <p:spPr>
          <a:xfrm>
            <a:off x="593907" y="2224272"/>
            <a:ext cx="291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C450DC3-676F-4CF8-AF38-B238EBA15EDC}"/>
              </a:ext>
            </a:extLst>
          </p:cNvPr>
          <p:cNvSpPr/>
          <p:nvPr/>
        </p:nvSpPr>
        <p:spPr>
          <a:xfrm>
            <a:off x="3702362" y="2149486"/>
            <a:ext cx="945838" cy="945838"/>
          </a:xfrm>
          <a:prstGeom prst="ellipse">
            <a:avLst/>
          </a:prstGeom>
          <a:noFill/>
          <a:ln w="38100" cap="flat">
            <a:solidFill>
              <a:srgbClr val="34323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343231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C0C639B9-CD13-4A1B-B77F-6110FBC9DBD0}"/>
              </a:ext>
            </a:extLst>
          </p:cNvPr>
          <p:cNvSpPr/>
          <p:nvPr/>
        </p:nvSpPr>
        <p:spPr>
          <a:xfrm>
            <a:off x="7543800" y="2149486"/>
            <a:ext cx="945838" cy="945838"/>
          </a:xfrm>
          <a:prstGeom prst="ellipse">
            <a:avLst/>
          </a:prstGeom>
          <a:noFill/>
          <a:ln w="38100" cap="flat">
            <a:solidFill>
              <a:srgbClr val="34323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343231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52F95B60-B314-4971-A8E3-8F02B61F4159}"/>
              </a:ext>
            </a:extLst>
          </p:cNvPr>
          <p:cNvGrpSpPr/>
          <p:nvPr/>
        </p:nvGrpSpPr>
        <p:grpSpPr>
          <a:xfrm>
            <a:off x="7842061" y="2396353"/>
            <a:ext cx="321916" cy="429292"/>
            <a:chOff x="3471472" y="902398"/>
            <a:chExt cx="295275" cy="393763"/>
          </a:xfrm>
          <a:solidFill>
            <a:srgbClr val="343231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5C552E0-D5C5-4570-8BED-CC8FE70CBE88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A06BB2D-2FC9-4853-AF73-94F64D6BE95A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0169B0C-74B6-4578-A8C7-80DE53AE2F3B}"/>
              </a:ext>
            </a:extLst>
          </p:cNvPr>
          <p:cNvGrpSpPr/>
          <p:nvPr/>
        </p:nvGrpSpPr>
        <p:grpSpPr>
          <a:xfrm>
            <a:off x="3984627" y="2391683"/>
            <a:ext cx="423790" cy="423270"/>
            <a:chOff x="2090919" y="902017"/>
            <a:chExt cx="388715" cy="388239"/>
          </a:xfrm>
          <a:solidFill>
            <a:srgbClr val="343231"/>
          </a:solidFill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D453AADD-1710-4FAC-82E6-92BCDCC1708D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9D483187-2350-47F8-A18B-09CAAE923FD0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0F33A18E-E866-4336-8C04-795BEFFDB3F9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D2C76FF-FF0B-464B-9D25-C01FEC23AA0B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6787FB5C-470F-4E4F-A925-376D4392FC4A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2D262AC-3931-4267-A1FA-9A96CC46F68A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93274471-B80A-401D-BACA-B73E6AA6811F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2DE26C6-2C0C-4578-9CD4-0475EB8E5357}"/>
              </a:ext>
            </a:extLst>
          </p:cNvPr>
          <p:cNvSpPr txBox="1"/>
          <p:nvPr/>
        </p:nvSpPr>
        <p:spPr>
          <a:xfrm>
            <a:off x="8748942" y="2587134"/>
            <a:ext cx="291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87F7DB9-015C-42E4-8574-B55B8DCF0E13}"/>
              </a:ext>
            </a:extLst>
          </p:cNvPr>
          <p:cNvSpPr/>
          <p:nvPr/>
        </p:nvSpPr>
        <p:spPr>
          <a:xfrm>
            <a:off x="8748941" y="2224272"/>
            <a:ext cx="291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5533A7F4-DBF9-4684-AF41-2E1DFE2D9270}"/>
              </a:ext>
            </a:extLst>
          </p:cNvPr>
          <p:cNvSpPr/>
          <p:nvPr/>
        </p:nvSpPr>
        <p:spPr>
          <a:xfrm>
            <a:off x="3702362" y="3537758"/>
            <a:ext cx="945838" cy="945838"/>
          </a:xfrm>
          <a:prstGeom prst="ellipse">
            <a:avLst/>
          </a:prstGeom>
          <a:noFill/>
          <a:ln w="38100" cap="flat">
            <a:solidFill>
              <a:srgbClr val="34323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343231"/>
              </a:solidFill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3340C383-CFAC-4155-8CDB-1530F124E10A}"/>
              </a:ext>
            </a:extLst>
          </p:cNvPr>
          <p:cNvSpPr/>
          <p:nvPr/>
        </p:nvSpPr>
        <p:spPr>
          <a:xfrm>
            <a:off x="7543800" y="3537758"/>
            <a:ext cx="945838" cy="945838"/>
          </a:xfrm>
          <a:prstGeom prst="ellipse">
            <a:avLst/>
          </a:prstGeom>
          <a:noFill/>
          <a:ln w="38100" cap="flat">
            <a:solidFill>
              <a:srgbClr val="34323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343231"/>
              </a:solidFill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C8823E36-A2CA-4A14-AD5F-38D1E49D2C85}"/>
              </a:ext>
            </a:extLst>
          </p:cNvPr>
          <p:cNvGrpSpPr/>
          <p:nvPr/>
        </p:nvGrpSpPr>
        <p:grpSpPr>
          <a:xfrm>
            <a:off x="3965894" y="3771650"/>
            <a:ext cx="410146" cy="420728"/>
            <a:chOff x="2772242" y="1560385"/>
            <a:chExt cx="376198" cy="385905"/>
          </a:xfrm>
          <a:solidFill>
            <a:srgbClr val="343231"/>
          </a:solidFill>
        </p:grpSpPr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A5015D92-2191-43C9-B7F8-326932541C00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2823B51A-FADA-445E-83FD-3CEC773998CA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2143D418-88C5-4713-A0A1-49168BB797F1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32A1698-FD72-4665-A7C1-0B070956499F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CE2A9005-46EB-4880-962C-299A217210CC}"/>
              </a:ext>
            </a:extLst>
          </p:cNvPr>
          <p:cNvGrpSpPr/>
          <p:nvPr/>
        </p:nvGrpSpPr>
        <p:grpSpPr>
          <a:xfrm>
            <a:off x="7803836" y="3797796"/>
            <a:ext cx="425764" cy="425762"/>
            <a:chOff x="752656" y="1562597"/>
            <a:chExt cx="390525" cy="390525"/>
          </a:xfrm>
          <a:solidFill>
            <a:srgbClr val="343231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D5AF0940-15D8-4C13-BBF3-2A60E1451883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CCC58A6-6F9C-408C-80D5-7CF8B35BCCB9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6DABC1C7-40B4-4973-8F7A-C0343EA990BD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D0F544E-B9A8-4C1E-AE38-8382CCCF112F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6ECA7CC0-2F02-4345-83AE-F564D350AFF2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9DFA86B-44AA-4C8F-9831-3557E8A705D6}"/>
              </a:ext>
            </a:extLst>
          </p:cNvPr>
          <p:cNvSpPr txBox="1"/>
          <p:nvPr/>
        </p:nvSpPr>
        <p:spPr>
          <a:xfrm>
            <a:off x="593908" y="3976035"/>
            <a:ext cx="291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254B18B9-A89C-4F1A-BFCB-666A2BE74840}"/>
              </a:ext>
            </a:extLst>
          </p:cNvPr>
          <p:cNvSpPr/>
          <p:nvPr/>
        </p:nvSpPr>
        <p:spPr>
          <a:xfrm>
            <a:off x="593907" y="3613173"/>
            <a:ext cx="291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48D67F-B04C-4B00-8104-208F157C8D12}"/>
              </a:ext>
            </a:extLst>
          </p:cNvPr>
          <p:cNvSpPr txBox="1"/>
          <p:nvPr/>
        </p:nvSpPr>
        <p:spPr>
          <a:xfrm>
            <a:off x="8748942" y="3976035"/>
            <a:ext cx="291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1434C5C-3613-4206-B532-88E62A0916B1}"/>
              </a:ext>
            </a:extLst>
          </p:cNvPr>
          <p:cNvSpPr/>
          <p:nvPr/>
        </p:nvSpPr>
        <p:spPr>
          <a:xfrm>
            <a:off x="8748941" y="3613173"/>
            <a:ext cx="291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2F4A8552-AE95-46B8-9543-A36AF357F922}"/>
              </a:ext>
            </a:extLst>
          </p:cNvPr>
          <p:cNvSpPr/>
          <p:nvPr/>
        </p:nvSpPr>
        <p:spPr>
          <a:xfrm>
            <a:off x="3702362" y="4926030"/>
            <a:ext cx="945838" cy="945838"/>
          </a:xfrm>
          <a:prstGeom prst="ellipse">
            <a:avLst/>
          </a:prstGeom>
          <a:noFill/>
          <a:ln w="38100" cap="flat">
            <a:solidFill>
              <a:srgbClr val="34323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343231"/>
              </a:solidFill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E0E282B9-B142-4F2E-B570-76D423E9905B}"/>
              </a:ext>
            </a:extLst>
          </p:cNvPr>
          <p:cNvSpPr/>
          <p:nvPr/>
        </p:nvSpPr>
        <p:spPr>
          <a:xfrm>
            <a:off x="7543800" y="4926030"/>
            <a:ext cx="945838" cy="945838"/>
          </a:xfrm>
          <a:prstGeom prst="ellipse">
            <a:avLst/>
          </a:prstGeom>
          <a:noFill/>
          <a:ln w="38100" cap="flat">
            <a:solidFill>
              <a:srgbClr val="34323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343231"/>
              </a:solidFill>
            </a:endParaRPr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5A99ED16-8459-497D-A95C-E6986C9AE67F}"/>
              </a:ext>
            </a:extLst>
          </p:cNvPr>
          <p:cNvSpPr/>
          <p:nvPr/>
        </p:nvSpPr>
        <p:spPr>
          <a:xfrm>
            <a:off x="7829797" y="5225315"/>
            <a:ext cx="373844" cy="425764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rgbClr val="3432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343231"/>
              </a:solidFill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9984521F-AADE-462B-A6D3-21AF107EE2AC}"/>
              </a:ext>
            </a:extLst>
          </p:cNvPr>
          <p:cNvGrpSpPr/>
          <p:nvPr/>
        </p:nvGrpSpPr>
        <p:grpSpPr>
          <a:xfrm>
            <a:off x="3984355" y="5195050"/>
            <a:ext cx="425454" cy="407798"/>
            <a:chOff x="6793030" y="2235612"/>
            <a:chExt cx="390240" cy="374047"/>
          </a:xfrm>
          <a:solidFill>
            <a:srgbClr val="343231"/>
          </a:solidFill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2170632C-A1B6-4356-9592-DD024BA30078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5351EFA0-153D-49F3-AA2C-C9B5F0D34579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rgbClr val="343231"/>
                </a:solidFill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BBE19AF-CF3C-4F64-A042-B0DEC02858C6}"/>
              </a:ext>
            </a:extLst>
          </p:cNvPr>
          <p:cNvSpPr txBox="1"/>
          <p:nvPr/>
        </p:nvSpPr>
        <p:spPr>
          <a:xfrm>
            <a:off x="593908" y="5364936"/>
            <a:ext cx="291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BE0F469B-5467-4F3E-B95A-658400737EE6}"/>
              </a:ext>
            </a:extLst>
          </p:cNvPr>
          <p:cNvSpPr/>
          <p:nvPr/>
        </p:nvSpPr>
        <p:spPr>
          <a:xfrm>
            <a:off x="593907" y="5002074"/>
            <a:ext cx="291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2586FC-21A5-43BB-9CFD-62E03BA455DC}"/>
              </a:ext>
            </a:extLst>
          </p:cNvPr>
          <p:cNvSpPr txBox="1"/>
          <p:nvPr/>
        </p:nvSpPr>
        <p:spPr>
          <a:xfrm>
            <a:off x="8748942" y="5364936"/>
            <a:ext cx="291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75C53A56-4045-4005-A0A7-FB0D0D591638}"/>
              </a:ext>
            </a:extLst>
          </p:cNvPr>
          <p:cNvSpPr/>
          <p:nvPr/>
        </p:nvSpPr>
        <p:spPr>
          <a:xfrm>
            <a:off x="8748941" y="5002074"/>
            <a:ext cx="291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64859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9EBA8DB-986F-4600-A6B8-BED24AAECB78}"/>
              </a:ext>
            </a:extLst>
          </p:cNvPr>
          <p:cNvSpPr txBox="1"/>
          <p:nvPr/>
        </p:nvSpPr>
        <p:spPr>
          <a:xfrm>
            <a:off x="2075543" y="1035712"/>
            <a:ext cx="804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43231"/>
                </a:solidFill>
              </a:rPr>
              <a:t>amet</a:t>
            </a:r>
            <a:r>
              <a:rPr lang="en-US" altLang="ko-KR" sz="1600" dirty="0">
                <a:solidFill>
                  <a:srgbClr val="343231"/>
                </a:solidFill>
              </a:rPr>
              <a:t>, </a:t>
            </a:r>
            <a:r>
              <a:rPr lang="en-US" altLang="ko-KR" sz="16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elit</a:t>
            </a:r>
            <a:endParaRPr lang="ko-KR" altLang="en-US" sz="1600" dirty="0">
              <a:solidFill>
                <a:srgbClr val="34323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F5C68E-D7E2-4B01-995F-A3F34A8DC3C2}"/>
              </a:ext>
            </a:extLst>
          </p:cNvPr>
          <p:cNvSpPr txBox="1"/>
          <p:nvPr/>
        </p:nvSpPr>
        <p:spPr>
          <a:xfrm>
            <a:off x="2075543" y="523639"/>
            <a:ext cx="804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Image Slide Title Here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B28376-51A5-4D5F-BFA6-46BF30869D3F}"/>
              </a:ext>
            </a:extLst>
          </p:cNvPr>
          <p:cNvSpPr txBox="1"/>
          <p:nvPr/>
        </p:nvSpPr>
        <p:spPr>
          <a:xfrm>
            <a:off x="8775700" y="1869987"/>
            <a:ext cx="292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elit</a:t>
            </a:r>
            <a:endParaRPr lang="ko-KR" altLang="en-US" sz="1400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2BC9D0-71BB-45CB-B683-0886D8CC211F}"/>
              </a:ext>
            </a:extLst>
          </p:cNvPr>
          <p:cNvSpPr txBox="1"/>
          <p:nvPr/>
        </p:nvSpPr>
        <p:spPr>
          <a:xfrm>
            <a:off x="8775700" y="2823171"/>
            <a:ext cx="292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elit</a:t>
            </a:r>
            <a:endParaRPr lang="ko-KR" altLang="en-US" sz="1400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4496B8-17AB-4AE0-8428-E35611E3033E}"/>
              </a:ext>
            </a:extLst>
          </p:cNvPr>
          <p:cNvSpPr txBox="1"/>
          <p:nvPr/>
        </p:nvSpPr>
        <p:spPr>
          <a:xfrm>
            <a:off x="8775700" y="3776355"/>
            <a:ext cx="292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elit</a:t>
            </a:r>
            <a:endParaRPr lang="ko-KR" altLang="en-US" sz="1400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A40C7B-724B-4025-9005-0B69353DBC54}"/>
              </a:ext>
            </a:extLst>
          </p:cNvPr>
          <p:cNvSpPr txBox="1"/>
          <p:nvPr/>
        </p:nvSpPr>
        <p:spPr>
          <a:xfrm>
            <a:off x="8775700" y="4729539"/>
            <a:ext cx="292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  <a:latin typeface="+mj-lt"/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  <a:latin typeface="+mj-lt"/>
              </a:rPr>
              <a:t>elit</a:t>
            </a:r>
            <a:endParaRPr lang="ko-KR" altLang="en-US" sz="1400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136BF32-9A16-47B2-B210-D07A050748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4921297" y="1869987"/>
            <a:ext cx="3483427" cy="1612029"/>
          </a:xfrm>
        </p:spPr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AA25F43-3376-445B-AEE4-A1E4858FAD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8409AEC-FC26-4960-A4E7-E49403D945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367DD90D-AF09-40DD-802C-13960B3A2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41709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타원 24">
            <a:extLst>
              <a:ext uri="{FF2B5EF4-FFF2-40B4-BE49-F238E27FC236}">
                <a16:creationId xmlns:a16="http://schemas.microsoft.com/office/drawing/2014/main" id="{1A8BE4F8-967F-4703-AEC4-7C5134AC0F21}"/>
              </a:ext>
            </a:extLst>
          </p:cNvPr>
          <p:cNvSpPr/>
          <p:nvPr/>
        </p:nvSpPr>
        <p:spPr>
          <a:xfrm>
            <a:off x="1942303" y="1970781"/>
            <a:ext cx="1162374" cy="1162372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>
              <a:solidFill>
                <a:srgbClr val="34323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4D8720E-4744-4AD2-B47A-085C927E5748}"/>
              </a:ext>
            </a:extLst>
          </p:cNvPr>
          <p:cNvGrpSpPr/>
          <p:nvPr/>
        </p:nvGrpSpPr>
        <p:grpSpPr>
          <a:xfrm>
            <a:off x="2339706" y="2297250"/>
            <a:ext cx="367568" cy="490168"/>
            <a:chOff x="3471472" y="902398"/>
            <a:chExt cx="295275" cy="393763"/>
          </a:xfrm>
          <a:solidFill>
            <a:srgbClr val="EEEBEB"/>
          </a:solidFill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FE2A518-8BFE-4C90-975D-F633D64AAD04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F843263-217F-4DDA-8C57-705E5F96DF36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29" name="타원 28">
            <a:extLst>
              <a:ext uri="{FF2B5EF4-FFF2-40B4-BE49-F238E27FC236}">
                <a16:creationId xmlns:a16="http://schemas.microsoft.com/office/drawing/2014/main" id="{F05A9658-C9EE-4911-BB5D-1B35056C83D8}"/>
              </a:ext>
            </a:extLst>
          </p:cNvPr>
          <p:cNvSpPr/>
          <p:nvPr/>
        </p:nvSpPr>
        <p:spPr>
          <a:xfrm>
            <a:off x="1942303" y="3391455"/>
            <a:ext cx="1162374" cy="1162372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>
              <a:solidFill>
                <a:srgbClr val="343231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536D81B-2331-4CEB-8FB7-477A2FEEEEC1}"/>
              </a:ext>
            </a:extLst>
          </p:cNvPr>
          <p:cNvGrpSpPr/>
          <p:nvPr/>
        </p:nvGrpSpPr>
        <p:grpSpPr>
          <a:xfrm>
            <a:off x="2276085" y="3721490"/>
            <a:ext cx="468306" cy="480386"/>
            <a:chOff x="2772242" y="1560385"/>
            <a:chExt cx="376198" cy="385905"/>
          </a:xfrm>
          <a:solidFill>
            <a:srgbClr val="EEEBEB"/>
          </a:solidFill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C89E683-52D7-4109-89C1-6C9132F72E96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F38370AB-272F-48A4-BCD3-5C15E5D39123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1507A537-4E88-41C9-AA5A-A0A0099883B3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D2386BD-389C-4864-A769-E9DC3FC8099B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35" name="타원 34">
            <a:extLst>
              <a:ext uri="{FF2B5EF4-FFF2-40B4-BE49-F238E27FC236}">
                <a16:creationId xmlns:a16="http://schemas.microsoft.com/office/drawing/2014/main" id="{EAC3B746-725B-4CFE-87ED-DE39752CF6AE}"/>
              </a:ext>
            </a:extLst>
          </p:cNvPr>
          <p:cNvSpPr/>
          <p:nvPr/>
        </p:nvSpPr>
        <p:spPr>
          <a:xfrm>
            <a:off x="1942303" y="4812129"/>
            <a:ext cx="1162374" cy="1162372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>
              <a:solidFill>
                <a:srgbClr val="343231"/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4FCA0AC-07CC-4940-884C-6A283B39CDBC}"/>
              </a:ext>
            </a:extLst>
          </p:cNvPr>
          <p:cNvGrpSpPr/>
          <p:nvPr/>
        </p:nvGrpSpPr>
        <p:grpSpPr>
          <a:xfrm>
            <a:off x="2280421" y="5150246"/>
            <a:ext cx="486138" cy="486136"/>
            <a:chOff x="752656" y="1562597"/>
            <a:chExt cx="390525" cy="390525"/>
          </a:xfrm>
          <a:solidFill>
            <a:srgbClr val="EEEBEB"/>
          </a:solidFill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E432E349-23B0-45C2-83E6-D646458185BD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C7C5BCF-499D-4033-86A3-5CEBF2629646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4D317C27-43F8-4339-8C23-F10258B9454A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CC617931-C36C-4366-A6D8-746ABA29AFA8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502A66E5-83E5-413E-A0F5-FE5EBBB232C6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CF49EFF-05DE-448A-A21F-C870C6D4113B}"/>
              </a:ext>
            </a:extLst>
          </p:cNvPr>
          <p:cNvSpPr txBox="1"/>
          <p:nvPr/>
        </p:nvSpPr>
        <p:spPr>
          <a:xfrm>
            <a:off x="3302704" y="2441232"/>
            <a:ext cx="694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AE202217-E38F-48DD-B557-34736D8608BE}"/>
              </a:ext>
            </a:extLst>
          </p:cNvPr>
          <p:cNvSpPr/>
          <p:nvPr/>
        </p:nvSpPr>
        <p:spPr>
          <a:xfrm>
            <a:off x="3302703" y="2102671"/>
            <a:ext cx="693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507A06-0248-43A7-8F99-BE918AC43C6F}"/>
              </a:ext>
            </a:extLst>
          </p:cNvPr>
          <p:cNvSpPr txBox="1"/>
          <p:nvPr/>
        </p:nvSpPr>
        <p:spPr>
          <a:xfrm>
            <a:off x="3302704" y="3861906"/>
            <a:ext cx="694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19481C6-CFB1-4BF3-BC5A-5F7081AB832C}"/>
              </a:ext>
            </a:extLst>
          </p:cNvPr>
          <p:cNvSpPr/>
          <p:nvPr/>
        </p:nvSpPr>
        <p:spPr>
          <a:xfrm>
            <a:off x="3302703" y="3523345"/>
            <a:ext cx="693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544432-F849-4606-B665-924FA0197FE3}"/>
              </a:ext>
            </a:extLst>
          </p:cNvPr>
          <p:cNvSpPr txBox="1"/>
          <p:nvPr/>
        </p:nvSpPr>
        <p:spPr>
          <a:xfrm>
            <a:off x="3302704" y="5282580"/>
            <a:ext cx="694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2E0F2EBF-E7CB-4382-8880-622115ADFD6E}"/>
              </a:ext>
            </a:extLst>
          </p:cNvPr>
          <p:cNvSpPr/>
          <p:nvPr/>
        </p:nvSpPr>
        <p:spPr>
          <a:xfrm>
            <a:off x="3302703" y="4944019"/>
            <a:ext cx="693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D87771-60AE-4341-AB86-82B3F9F65CDA}"/>
              </a:ext>
            </a:extLst>
          </p:cNvPr>
          <p:cNvSpPr txBox="1"/>
          <p:nvPr/>
        </p:nvSpPr>
        <p:spPr>
          <a:xfrm>
            <a:off x="2322849" y="648491"/>
            <a:ext cx="754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These Are Three Rows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8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89B48C50-2793-4731-A07D-A669390CBA8B}"/>
              </a:ext>
            </a:extLst>
          </p:cNvPr>
          <p:cNvSpPr/>
          <p:nvPr/>
        </p:nvSpPr>
        <p:spPr>
          <a:xfrm>
            <a:off x="838100" y="4812779"/>
            <a:ext cx="2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</a:rPr>
              <a:t>Lorem ipsum</a:t>
            </a:r>
            <a:endParaRPr lang="ko-KR" altLang="en-US" dirty="0">
              <a:solidFill>
                <a:srgbClr val="34323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B388A7E-8E50-4992-AE57-C3741BB077BA}"/>
              </a:ext>
            </a:extLst>
          </p:cNvPr>
          <p:cNvSpPr/>
          <p:nvPr/>
        </p:nvSpPr>
        <p:spPr>
          <a:xfrm>
            <a:off x="838100" y="5200389"/>
            <a:ext cx="249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411AE3D-CE6F-485D-A41E-03F603D93CB6}"/>
              </a:ext>
            </a:extLst>
          </p:cNvPr>
          <p:cNvSpPr/>
          <p:nvPr/>
        </p:nvSpPr>
        <p:spPr>
          <a:xfrm>
            <a:off x="1364796" y="2712522"/>
            <a:ext cx="645952" cy="1886779"/>
          </a:xfrm>
          <a:prstGeom prst="rect">
            <a:avLst/>
          </a:prstGeom>
          <a:solidFill>
            <a:srgbClr val="D53B0C"/>
          </a:solidFill>
          <a:ln w="9525" cap="flat">
            <a:noFill/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400" dirty="0">
                <a:solidFill>
                  <a:srgbClr val="EEEBEB"/>
                </a:solidFill>
              </a:rPr>
              <a:t>150</a:t>
            </a:r>
            <a:endParaRPr lang="ko-KR" altLang="en-US" sz="1400" dirty="0">
              <a:solidFill>
                <a:srgbClr val="EEEBEB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D9DD5E9-AE6B-4DF5-A48D-6EEB63EDED4A}"/>
              </a:ext>
            </a:extLst>
          </p:cNvPr>
          <p:cNvSpPr/>
          <p:nvPr/>
        </p:nvSpPr>
        <p:spPr>
          <a:xfrm>
            <a:off x="2161750" y="1721878"/>
            <a:ext cx="645952" cy="2877424"/>
          </a:xfrm>
          <a:prstGeom prst="rect">
            <a:avLst/>
          </a:prstGeom>
          <a:solidFill>
            <a:srgbClr val="343231"/>
          </a:solidFill>
          <a:ln w="9525" cap="flat">
            <a:noFill/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400" dirty="0">
                <a:solidFill>
                  <a:srgbClr val="EEEBEB"/>
                </a:solidFill>
              </a:rPr>
              <a:t>210</a:t>
            </a:r>
            <a:endParaRPr lang="ko-KR" altLang="en-US" sz="1400" dirty="0">
              <a:solidFill>
                <a:srgbClr val="EEEBEB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8C5336A-E1B2-4A1F-92DE-02FC56209488}"/>
              </a:ext>
            </a:extLst>
          </p:cNvPr>
          <p:cNvSpPr/>
          <p:nvPr/>
        </p:nvSpPr>
        <p:spPr>
          <a:xfrm>
            <a:off x="4060193" y="4812779"/>
            <a:ext cx="2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</a:rPr>
              <a:t>Lorem ipsum</a:t>
            </a:r>
            <a:endParaRPr lang="ko-KR" altLang="en-US" dirty="0">
              <a:solidFill>
                <a:srgbClr val="34323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977E2F1-AB42-4C62-8F3D-CC03B366F123}"/>
              </a:ext>
            </a:extLst>
          </p:cNvPr>
          <p:cNvSpPr/>
          <p:nvPr/>
        </p:nvSpPr>
        <p:spPr>
          <a:xfrm>
            <a:off x="4060193" y="5200389"/>
            <a:ext cx="249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321A52-D92B-4C0E-97F2-F315A3E1DE62}"/>
              </a:ext>
            </a:extLst>
          </p:cNvPr>
          <p:cNvSpPr/>
          <p:nvPr/>
        </p:nvSpPr>
        <p:spPr>
          <a:xfrm>
            <a:off x="4586889" y="1924844"/>
            <a:ext cx="645952" cy="2674458"/>
          </a:xfrm>
          <a:prstGeom prst="rect">
            <a:avLst/>
          </a:prstGeom>
          <a:solidFill>
            <a:srgbClr val="D53B0C"/>
          </a:solidFill>
          <a:ln w="9525" cap="flat">
            <a:noFill/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400" dirty="0">
                <a:solidFill>
                  <a:srgbClr val="EEEBEB"/>
                </a:solidFill>
              </a:rPr>
              <a:t>200</a:t>
            </a:r>
            <a:endParaRPr lang="ko-KR" altLang="en-US" sz="1400" dirty="0">
              <a:solidFill>
                <a:srgbClr val="EEEBEB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BB65FA7-D3AE-451E-8986-82903B014242}"/>
              </a:ext>
            </a:extLst>
          </p:cNvPr>
          <p:cNvSpPr/>
          <p:nvPr/>
        </p:nvSpPr>
        <p:spPr>
          <a:xfrm>
            <a:off x="5383843" y="2953563"/>
            <a:ext cx="645952" cy="1645738"/>
          </a:xfrm>
          <a:prstGeom prst="rect">
            <a:avLst/>
          </a:prstGeom>
          <a:solidFill>
            <a:srgbClr val="343231"/>
          </a:solidFill>
          <a:ln w="9525" cap="flat">
            <a:noFill/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400" dirty="0">
                <a:solidFill>
                  <a:srgbClr val="EEEBEB"/>
                </a:solidFill>
              </a:rPr>
              <a:t>140</a:t>
            </a:r>
            <a:endParaRPr lang="ko-KR" altLang="en-US" sz="1400" dirty="0">
              <a:solidFill>
                <a:srgbClr val="EEEBEB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03B006B-4C6E-4EBC-8B03-FB0CC91BA10B}"/>
              </a:ext>
            </a:extLst>
          </p:cNvPr>
          <p:cNvSpPr/>
          <p:nvPr/>
        </p:nvSpPr>
        <p:spPr>
          <a:xfrm>
            <a:off x="7282286" y="4812779"/>
            <a:ext cx="2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</a:rPr>
              <a:t>Lorem ipsum</a:t>
            </a:r>
            <a:endParaRPr lang="ko-KR" altLang="en-US" dirty="0">
              <a:solidFill>
                <a:srgbClr val="34323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002DB0A-8135-4EAB-934C-C6F4ECD49EC2}"/>
              </a:ext>
            </a:extLst>
          </p:cNvPr>
          <p:cNvSpPr/>
          <p:nvPr/>
        </p:nvSpPr>
        <p:spPr>
          <a:xfrm>
            <a:off x="7282286" y="5200389"/>
            <a:ext cx="249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6A1DA83-88F1-48A3-8C0F-24EE180352B2}"/>
              </a:ext>
            </a:extLst>
          </p:cNvPr>
          <p:cNvSpPr/>
          <p:nvPr/>
        </p:nvSpPr>
        <p:spPr>
          <a:xfrm>
            <a:off x="7808982" y="2245678"/>
            <a:ext cx="645952" cy="2353624"/>
          </a:xfrm>
          <a:prstGeom prst="rect">
            <a:avLst/>
          </a:prstGeom>
          <a:solidFill>
            <a:srgbClr val="D53B0C"/>
          </a:solidFill>
          <a:ln w="9525" cap="flat">
            <a:noFill/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400" dirty="0">
                <a:solidFill>
                  <a:srgbClr val="EEEBEB"/>
                </a:solidFill>
              </a:rPr>
              <a:t>180</a:t>
            </a:r>
            <a:endParaRPr lang="ko-KR" altLang="en-US" sz="1400" dirty="0">
              <a:solidFill>
                <a:srgbClr val="EEEBEB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0674102-E0F7-4B17-99D1-FFB88B9BFD99}"/>
              </a:ext>
            </a:extLst>
          </p:cNvPr>
          <p:cNvSpPr/>
          <p:nvPr/>
        </p:nvSpPr>
        <p:spPr>
          <a:xfrm>
            <a:off x="8605936" y="2123416"/>
            <a:ext cx="645952" cy="2475885"/>
          </a:xfrm>
          <a:prstGeom prst="rect">
            <a:avLst/>
          </a:prstGeom>
          <a:solidFill>
            <a:srgbClr val="343231"/>
          </a:solidFill>
          <a:ln w="9525" cap="flat">
            <a:noFill/>
            <a:prstDash val="solid"/>
            <a:miter/>
          </a:ln>
        </p:spPr>
        <p:txBody>
          <a:bodyPr tIns="252000" rtlCol="0" anchor="t" anchorCtr="0"/>
          <a:lstStyle/>
          <a:p>
            <a:pPr algn="ctr"/>
            <a:r>
              <a:rPr lang="en-US" altLang="ko-KR" sz="1400" dirty="0">
                <a:solidFill>
                  <a:srgbClr val="EEEBEB"/>
                </a:solidFill>
              </a:rPr>
              <a:t>195</a:t>
            </a:r>
            <a:endParaRPr lang="ko-KR" altLang="en-US" sz="1400" dirty="0">
              <a:solidFill>
                <a:srgbClr val="EEEBEB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BDCD385-DE0E-41F3-B2D9-644268A5818F}"/>
              </a:ext>
            </a:extLst>
          </p:cNvPr>
          <p:cNvSpPr/>
          <p:nvPr/>
        </p:nvSpPr>
        <p:spPr>
          <a:xfrm>
            <a:off x="9876430" y="4599301"/>
            <a:ext cx="357691" cy="357691"/>
          </a:xfrm>
          <a:prstGeom prst="rect">
            <a:avLst/>
          </a:prstGeom>
          <a:solidFill>
            <a:srgbClr val="D53B0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EEEBEB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A3916BC-41EB-4FC5-BDBC-5928A19006EA}"/>
              </a:ext>
            </a:extLst>
          </p:cNvPr>
          <p:cNvSpPr/>
          <p:nvPr/>
        </p:nvSpPr>
        <p:spPr>
          <a:xfrm>
            <a:off x="10234121" y="4624257"/>
            <a:ext cx="1848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F632275-5012-4346-98F0-0C35C13BF59D}"/>
              </a:ext>
            </a:extLst>
          </p:cNvPr>
          <p:cNvSpPr/>
          <p:nvPr/>
        </p:nvSpPr>
        <p:spPr>
          <a:xfrm>
            <a:off x="9876430" y="5250603"/>
            <a:ext cx="357691" cy="357691"/>
          </a:xfrm>
          <a:prstGeom prst="rect">
            <a:avLst/>
          </a:prstGeom>
          <a:solidFill>
            <a:srgbClr val="3432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EEEBEB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3FE54DE-F62E-4E84-86EE-7D50C3317E2A}"/>
              </a:ext>
            </a:extLst>
          </p:cNvPr>
          <p:cNvSpPr/>
          <p:nvPr/>
        </p:nvSpPr>
        <p:spPr>
          <a:xfrm>
            <a:off x="10234121" y="5275559"/>
            <a:ext cx="1848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1EC569-3E05-4D87-972B-D219B43CAE1F}"/>
              </a:ext>
            </a:extLst>
          </p:cNvPr>
          <p:cNvSpPr txBox="1"/>
          <p:nvPr/>
        </p:nvSpPr>
        <p:spPr>
          <a:xfrm>
            <a:off x="2075543" y="1035712"/>
            <a:ext cx="804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43231"/>
                </a:solidFill>
              </a:rPr>
              <a:t>amet</a:t>
            </a:r>
            <a:r>
              <a:rPr lang="en-US" altLang="ko-KR" sz="1600" dirty="0">
                <a:solidFill>
                  <a:srgbClr val="343231"/>
                </a:solidFill>
              </a:rPr>
              <a:t>, </a:t>
            </a:r>
            <a:r>
              <a:rPr lang="en-US" altLang="ko-KR" sz="16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elit</a:t>
            </a:r>
            <a:endParaRPr lang="ko-KR" altLang="en-US" sz="1600" dirty="0">
              <a:solidFill>
                <a:srgbClr val="34323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6706BB-9D1C-4ECB-90A9-3353BACDB30A}"/>
              </a:ext>
            </a:extLst>
          </p:cNvPr>
          <p:cNvSpPr txBox="1"/>
          <p:nvPr/>
        </p:nvSpPr>
        <p:spPr>
          <a:xfrm>
            <a:off x="2075543" y="523639"/>
            <a:ext cx="804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Slide Title Here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1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ADB7CEC0-9D60-470B-A7C9-CB1185E002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6D7AB-9EEA-4F50-BD0A-0098A574EA92}"/>
              </a:ext>
            </a:extLst>
          </p:cNvPr>
          <p:cNvSpPr txBox="1"/>
          <p:nvPr/>
        </p:nvSpPr>
        <p:spPr>
          <a:xfrm>
            <a:off x="2075543" y="1035712"/>
            <a:ext cx="804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43231"/>
                </a:solidFill>
              </a:rPr>
              <a:t>amet</a:t>
            </a:r>
            <a:r>
              <a:rPr lang="en-US" altLang="ko-KR" sz="1600" dirty="0">
                <a:solidFill>
                  <a:srgbClr val="343231"/>
                </a:solidFill>
              </a:rPr>
              <a:t>, </a:t>
            </a:r>
            <a:r>
              <a:rPr lang="en-US" altLang="ko-KR" sz="16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elit</a:t>
            </a:r>
            <a:endParaRPr lang="ko-KR" altLang="en-US" sz="1600" dirty="0">
              <a:solidFill>
                <a:srgbClr val="34323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DAFA3-FC16-437F-9AF8-2C7B1B0EBCFD}"/>
              </a:ext>
            </a:extLst>
          </p:cNvPr>
          <p:cNvSpPr txBox="1"/>
          <p:nvPr/>
        </p:nvSpPr>
        <p:spPr>
          <a:xfrm>
            <a:off x="2075543" y="523639"/>
            <a:ext cx="804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Slide Title Here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7B1F380-D520-405C-AC50-1904F18BB5A5}"/>
              </a:ext>
            </a:extLst>
          </p:cNvPr>
          <p:cNvSpPr/>
          <p:nvPr/>
        </p:nvSpPr>
        <p:spPr>
          <a:xfrm>
            <a:off x="4566155" y="5026534"/>
            <a:ext cx="1001632" cy="1001630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rgbClr val="34323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631568C-C3A6-47FF-BB45-51EAA1520253}"/>
              </a:ext>
            </a:extLst>
          </p:cNvPr>
          <p:cNvSpPr/>
          <p:nvPr/>
        </p:nvSpPr>
        <p:spPr>
          <a:xfrm>
            <a:off x="8218656" y="5026534"/>
            <a:ext cx="1001632" cy="1001630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rgbClr val="343231"/>
              </a:solidFill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EBD9BED4-EAA0-47A9-A1CA-7E0BBCDE044C}"/>
              </a:ext>
            </a:extLst>
          </p:cNvPr>
          <p:cNvSpPr/>
          <p:nvPr/>
        </p:nvSpPr>
        <p:spPr>
          <a:xfrm>
            <a:off x="8487669" y="5245488"/>
            <a:ext cx="453486" cy="546854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rgbClr val="EE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343231"/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A1573EDF-915E-476D-A3EF-152D66BD6A82}"/>
              </a:ext>
            </a:extLst>
          </p:cNvPr>
          <p:cNvSpPr/>
          <p:nvPr/>
        </p:nvSpPr>
        <p:spPr>
          <a:xfrm>
            <a:off x="4804541" y="5268605"/>
            <a:ext cx="498438" cy="498436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rgbClr val="EE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34323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8FDAED8-1CAF-4385-953D-C823B5607E25}"/>
              </a:ext>
            </a:extLst>
          </p:cNvPr>
          <p:cNvSpPr/>
          <p:nvPr/>
        </p:nvSpPr>
        <p:spPr>
          <a:xfrm>
            <a:off x="1967782" y="5352472"/>
            <a:ext cx="2347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6D66479-8E85-4E34-9B93-F89D6C05AF33}"/>
              </a:ext>
            </a:extLst>
          </p:cNvPr>
          <p:cNvSpPr/>
          <p:nvPr/>
        </p:nvSpPr>
        <p:spPr>
          <a:xfrm>
            <a:off x="913278" y="5026534"/>
            <a:ext cx="1001632" cy="1001630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rgbClr val="343231"/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691D61C-E37D-44FA-A1DE-E8A06EB26569}"/>
              </a:ext>
            </a:extLst>
          </p:cNvPr>
          <p:cNvGrpSpPr/>
          <p:nvPr/>
        </p:nvGrpSpPr>
        <p:grpSpPr>
          <a:xfrm>
            <a:off x="1211881" y="5268605"/>
            <a:ext cx="498438" cy="498436"/>
            <a:chOff x="2801293" y="892968"/>
            <a:chExt cx="390525" cy="390525"/>
          </a:xfrm>
          <a:solidFill>
            <a:srgbClr val="EEEBEB"/>
          </a:solidFill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1B07EAC-AE20-4BAD-A5F1-BB4C4AE3CF08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62C44107-34D4-44C0-8B3A-7E8AC3430635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947958DB-55FD-4936-ADB7-75C145B16048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9EF0EF2-5690-4038-96E6-B2FCE1E2B633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D1DB98B0-757D-4837-955A-900FD931DF1C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2E84D64-4348-4CA7-A530-DF1876C2C52F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91DA2CF-6A92-41B5-B34E-F13699F51291}"/>
              </a:ext>
            </a:extLst>
          </p:cNvPr>
          <p:cNvSpPr txBox="1"/>
          <p:nvPr/>
        </p:nvSpPr>
        <p:spPr>
          <a:xfrm>
            <a:off x="1967782" y="5766535"/>
            <a:ext cx="23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A1F192E-3860-483E-AE26-F15721A87013}"/>
              </a:ext>
            </a:extLst>
          </p:cNvPr>
          <p:cNvSpPr/>
          <p:nvPr/>
        </p:nvSpPr>
        <p:spPr>
          <a:xfrm>
            <a:off x="5620471" y="5352472"/>
            <a:ext cx="2347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4F9FF0-FA4A-4D39-A5EE-60E0725012CF}"/>
              </a:ext>
            </a:extLst>
          </p:cNvPr>
          <p:cNvSpPr txBox="1"/>
          <p:nvPr/>
        </p:nvSpPr>
        <p:spPr>
          <a:xfrm>
            <a:off x="5620471" y="5766535"/>
            <a:ext cx="23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9E3A1D7-31A3-419D-B9D5-B308DB876263}"/>
              </a:ext>
            </a:extLst>
          </p:cNvPr>
          <p:cNvSpPr/>
          <p:nvPr/>
        </p:nvSpPr>
        <p:spPr>
          <a:xfrm>
            <a:off x="9273160" y="5352472"/>
            <a:ext cx="2347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AC4091-3255-4E97-AEAC-B4EBA7C1F6CC}"/>
              </a:ext>
            </a:extLst>
          </p:cNvPr>
          <p:cNvSpPr txBox="1"/>
          <p:nvPr/>
        </p:nvSpPr>
        <p:spPr>
          <a:xfrm>
            <a:off x="9273160" y="5766535"/>
            <a:ext cx="23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44" name="그래픽 78">
            <a:extLst>
              <a:ext uri="{FF2B5EF4-FFF2-40B4-BE49-F238E27FC236}">
                <a16:creationId xmlns:a16="http://schemas.microsoft.com/office/drawing/2014/main" id="{872AFC9A-A35F-42B1-A1C8-577C7965F687}"/>
              </a:ext>
            </a:extLst>
          </p:cNvPr>
          <p:cNvSpPr/>
          <p:nvPr/>
        </p:nvSpPr>
        <p:spPr>
          <a:xfrm rot="5400000">
            <a:off x="90818" y="2907546"/>
            <a:ext cx="814845" cy="555576"/>
          </a:xfrm>
          <a:custGeom>
            <a:avLst/>
            <a:gdLst>
              <a:gd name="connsiteX0" fmla="*/ 391006 w 814845"/>
              <a:gd name="connsiteY0" fmla="*/ 453230 h 555576"/>
              <a:gd name="connsiteX1" fmla="*/ 120625 w 814845"/>
              <a:gd name="connsiteY1" fmla="*/ 182850 h 555576"/>
              <a:gd name="connsiteX2" fmla="*/ 120625 w 814845"/>
              <a:gd name="connsiteY2" fmla="*/ 120625 h 555576"/>
              <a:gd name="connsiteX3" fmla="*/ 182850 w 814845"/>
              <a:gd name="connsiteY3" fmla="*/ 120625 h 555576"/>
              <a:gd name="connsiteX4" fmla="*/ 422118 w 814845"/>
              <a:gd name="connsiteY4" fmla="*/ 359893 h 555576"/>
              <a:gd name="connsiteX5" fmla="*/ 661386 w 814845"/>
              <a:gd name="connsiteY5" fmla="*/ 120625 h 555576"/>
              <a:gd name="connsiteX6" fmla="*/ 723611 w 814845"/>
              <a:gd name="connsiteY6" fmla="*/ 120625 h 555576"/>
              <a:gd name="connsiteX7" fmla="*/ 723611 w 814845"/>
              <a:gd name="connsiteY7" fmla="*/ 182850 h 555576"/>
              <a:gd name="connsiteX8" fmla="*/ 453230 w 814845"/>
              <a:gd name="connsiteY8" fmla="*/ 453230 h 555576"/>
              <a:gd name="connsiteX9" fmla="*/ 422118 w 814845"/>
              <a:gd name="connsiteY9" fmla="*/ 466194 h 555576"/>
              <a:gd name="connsiteX10" fmla="*/ 391006 w 814845"/>
              <a:gd name="connsiteY10" fmla="*/ 453230 h 555576"/>
              <a:gd name="connsiteX11" fmla="*/ 391006 w 814845"/>
              <a:gd name="connsiteY11" fmla="*/ 453230 h 55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845" h="555576">
                <a:moveTo>
                  <a:pt x="391006" y="453230"/>
                </a:moveTo>
                <a:lnTo>
                  <a:pt x="120625" y="182850"/>
                </a:lnTo>
                <a:cubicBezTo>
                  <a:pt x="103588" y="165442"/>
                  <a:pt x="103588" y="137663"/>
                  <a:pt x="120625" y="120625"/>
                </a:cubicBezTo>
                <a:cubicBezTo>
                  <a:pt x="137663" y="103588"/>
                  <a:pt x="165812" y="103588"/>
                  <a:pt x="182850" y="120625"/>
                </a:cubicBezTo>
                <a:lnTo>
                  <a:pt x="422118" y="359893"/>
                </a:lnTo>
                <a:lnTo>
                  <a:pt x="661386" y="120625"/>
                </a:lnTo>
                <a:cubicBezTo>
                  <a:pt x="678424" y="103588"/>
                  <a:pt x="706573" y="103588"/>
                  <a:pt x="723611" y="120625"/>
                </a:cubicBezTo>
                <a:cubicBezTo>
                  <a:pt x="741019" y="137663"/>
                  <a:pt x="741019" y="165812"/>
                  <a:pt x="723611" y="182850"/>
                </a:cubicBezTo>
                <a:lnTo>
                  <a:pt x="453230" y="453230"/>
                </a:lnTo>
                <a:cubicBezTo>
                  <a:pt x="444712" y="462119"/>
                  <a:pt x="433600" y="466194"/>
                  <a:pt x="422118" y="466194"/>
                </a:cubicBezTo>
                <a:cubicBezTo>
                  <a:pt x="410636" y="466194"/>
                  <a:pt x="399525" y="462119"/>
                  <a:pt x="391006" y="453230"/>
                </a:cubicBezTo>
                <a:lnTo>
                  <a:pt x="391006" y="453230"/>
                </a:lnTo>
                <a:close/>
              </a:path>
            </a:pathLst>
          </a:custGeom>
          <a:solidFill>
            <a:srgbClr val="EEEBEB"/>
          </a:solidFill>
          <a:ln w="36979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>
              <a:solidFill>
                <a:srgbClr val="343231"/>
              </a:solidFill>
            </a:endParaRPr>
          </a:p>
        </p:txBody>
      </p:sp>
      <p:sp>
        <p:nvSpPr>
          <p:cNvPr id="45" name="그래픽 78">
            <a:extLst>
              <a:ext uri="{FF2B5EF4-FFF2-40B4-BE49-F238E27FC236}">
                <a16:creationId xmlns:a16="http://schemas.microsoft.com/office/drawing/2014/main" id="{C912BF2C-3F5D-4C17-AC05-69EEBBF8851C}"/>
              </a:ext>
            </a:extLst>
          </p:cNvPr>
          <p:cNvSpPr/>
          <p:nvPr/>
        </p:nvSpPr>
        <p:spPr>
          <a:xfrm rot="16200000" flipH="1">
            <a:off x="11286338" y="2907548"/>
            <a:ext cx="814845" cy="555576"/>
          </a:xfrm>
          <a:custGeom>
            <a:avLst/>
            <a:gdLst>
              <a:gd name="connsiteX0" fmla="*/ 391006 w 814845"/>
              <a:gd name="connsiteY0" fmla="*/ 453230 h 555576"/>
              <a:gd name="connsiteX1" fmla="*/ 120625 w 814845"/>
              <a:gd name="connsiteY1" fmla="*/ 182850 h 555576"/>
              <a:gd name="connsiteX2" fmla="*/ 120625 w 814845"/>
              <a:gd name="connsiteY2" fmla="*/ 120625 h 555576"/>
              <a:gd name="connsiteX3" fmla="*/ 182850 w 814845"/>
              <a:gd name="connsiteY3" fmla="*/ 120625 h 555576"/>
              <a:gd name="connsiteX4" fmla="*/ 422118 w 814845"/>
              <a:gd name="connsiteY4" fmla="*/ 359893 h 555576"/>
              <a:gd name="connsiteX5" fmla="*/ 661386 w 814845"/>
              <a:gd name="connsiteY5" fmla="*/ 120625 h 555576"/>
              <a:gd name="connsiteX6" fmla="*/ 723611 w 814845"/>
              <a:gd name="connsiteY6" fmla="*/ 120625 h 555576"/>
              <a:gd name="connsiteX7" fmla="*/ 723611 w 814845"/>
              <a:gd name="connsiteY7" fmla="*/ 182850 h 555576"/>
              <a:gd name="connsiteX8" fmla="*/ 453230 w 814845"/>
              <a:gd name="connsiteY8" fmla="*/ 453230 h 555576"/>
              <a:gd name="connsiteX9" fmla="*/ 422118 w 814845"/>
              <a:gd name="connsiteY9" fmla="*/ 466194 h 555576"/>
              <a:gd name="connsiteX10" fmla="*/ 391006 w 814845"/>
              <a:gd name="connsiteY10" fmla="*/ 453230 h 555576"/>
              <a:gd name="connsiteX11" fmla="*/ 391006 w 814845"/>
              <a:gd name="connsiteY11" fmla="*/ 453230 h 55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845" h="555576">
                <a:moveTo>
                  <a:pt x="391006" y="453230"/>
                </a:moveTo>
                <a:lnTo>
                  <a:pt x="120625" y="182850"/>
                </a:lnTo>
                <a:cubicBezTo>
                  <a:pt x="103588" y="165442"/>
                  <a:pt x="103588" y="137663"/>
                  <a:pt x="120625" y="120625"/>
                </a:cubicBezTo>
                <a:cubicBezTo>
                  <a:pt x="137663" y="103588"/>
                  <a:pt x="165812" y="103588"/>
                  <a:pt x="182850" y="120625"/>
                </a:cubicBezTo>
                <a:lnTo>
                  <a:pt x="422118" y="359893"/>
                </a:lnTo>
                <a:lnTo>
                  <a:pt x="661386" y="120625"/>
                </a:lnTo>
                <a:cubicBezTo>
                  <a:pt x="678424" y="103588"/>
                  <a:pt x="706573" y="103588"/>
                  <a:pt x="723611" y="120625"/>
                </a:cubicBezTo>
                <a:cubicBezTo>
                  <a:pt x="741019" y="137663"/>
                  <a:pt x="741019" y="165812"/>
                  <a:pt x="723611" y="182850"/>
                </a:cubicBezTo>
                <a:lnTo>
                  <a:pt x="453230" y="453230"/>
                </a:lnTo>
                <a:cubicBezTo>
                  <a:pt x="444712" y="462119"/>
                  <a:pt x="433600" y="466194"/>
                  <a:pt x="422118" y="466194"/>
                </a:cubicBezTo>
                <a:cubicBezTo>
                  <a:pt x="410636" y="466194"/>
                  <a:pt x="399525" y="462119"/>
                  <a:pt x="391006" y="453230"/>
                </a:cubicBezTo>
                <a:lnTo>
                  <a:pt x="391006" y="453230"/>
                </a:lnTo>
                <a:close/>
              </a:path>
            </a:pathLst>
          </a:custGeom>
          <a:solidFill>
            <a:srgbClr val="EEEBEB"/>
          </a:solidFill>
          <a:ln w="36979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>
              <a:solidFill>
                <a:srgbClr val="34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0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2DA79A4B-E14D-41C3-8511-E0EB1FABF91E}"/>
              </a:ext>
            </a:extLst>
          </p:cNvPr>
          <p:cNvSpPr txBox="1"/>
          <p:nvPr/>
        </p:nvSpPr>
        <p:spPr>
          <a:xfrm>
            <a:off x="2075543" y="1035712"/>
            <a:ext cx="804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43231"/>
                </a:solidFill>
              </a:rPr>
              <a:t>amet</a:t>
            </a:r>
            <a:r>
              <a:rPr lang="en-US" altLang="ko-KR" sz="1600" dirty="0">
                <a:solidFill>
                  <a:srgbClr val="343231"/>
                </a:solidFill>
              </a:rPr>
              <a:t>, </a:t>
            </a:r>
            <a:r>
              <a:rPr lang="en-US" altLang="ko-KR" sz="16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elit</a:t>
            </a:r>
            <a:endParaRPr lang="ko-KR" altLang="en-US" sz="1600" dirty="0">
              <a:solidFill>
                <a:srgbClr val="34323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FAC0E-9746-4CDD-9BF9-221495488C6C}"/>
              </a:ext>
            </a:extLst>
          </p:cNvPr>
          <p:cNvSpPr txBox="1"/>
          <p:nvPr/>
        </p:nvSpPr>
        <p:spPr>
          <a:xfrm>
            <a:off x="2075543" y="523639"/>
            <a:ext cx="804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Slide Title Here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B006D106-3451-46EA-9C03-7E585DFBBA67}"/>
              </a:ext>
            </a:extLst>
          </p:cNvPr>
          <p:cNvSpPr/>
          <p:nvPr/>
        </p:nvSpPr>
        <p:spPr>
          <a:xfrm flipH="1">
            <a:off x="2313180" y="3117356"/>
            <a:ext cx="462600" cy="462600"/>
          </a:xfrm>
          <a:custGeom>
            <a:avLst/>
            <a:gdLst>
              <a:gd name="connsiteX0" fmla="*/ 185759 w 462600"/>
              <a:gd name="connsiteY0" fmla="*/ 103915 h 462600"/>
              <a:gd name="connsiteX1" fmla="*/ 197708 w 462600"/>
              <a:gd name="connsiteY1" fmla="*/ 108801 h 462600"/>
              <a:gd name="connsiteX2" fmla="*/ 301089 w 462600"/>
              <a:gd name="connsiteY2" fmla="*/ 212182 h 462600"/>
              <a:gd name="connsiteX3" fmla="*/ 306046 w 462600"/>
              <a:gd name="connsiteY3" fmla="*/ 224078 h 462600"/>
              <a:gd name="connsiteX4" fmla="*/ 301089 w 462600"/>
              <a:gd name="connsiteY4" fmla="*/ 235973 h 462600"/>
              <a:gd name="connsiteX5" fmla="*/ 197708 w 462600"/>
              <a:gd name="connsiteY5" fmla="*/ 339354 h 462600"/>
              <a:gd name="connsiteX6" fmla="*/ 173916 w 462600"/>
              <a:gd name="connsiteY6" fmla="*/ 339354 h 462600"/>
              <a:gd name="connsiteX7" fmla="*/ 173916 w 462600"/>
              <a:gd name="connsiteY7" fmla="*/ 315562 h 462600"/>
              <a:gd name="connsiteX8" fmla="*/ 265401 w 462600"/>
              <a:gd name="connsiteY8" fmla="*/ 224078 h 462600"/>
              <a:gd name="connsiteX9" fmla="*/ 173916 w 462600"/>
              <a:gd name="connsiteY9" fmla="*/ 132593 h 462600"/>
              <a:gd name="connsiteX10" fmla="*/ 173916 w 462600"/>
              <a:gd name="connsiteY10" fmla="*/ 108801 h 462600"/>
              <a:gd name="connsiteX11" fmla="*/ 185759 w 462600"/>
              <a:gd name="connsiteY11" fmla="*/ 103915 h 462600"/>
              <a:gd name="connsiteX12" fmla="*/ 231300 w 462600"/>
              <a:gd name="connsiteY12" fmla="*/ 0 h 462600"/>
              <a:gd name="connsiteX13" fmla="*/ 0 w 462600"/>
              <a:gd name="connsiteY13" fmla="*/ 231300 h 462600"/>
              <a:gd name="connsiteX14" fmla="*/ 231300 w 462600"/>
              <a:gd name="connsiteY14" fmla="*/ 462600 h 462600"/>
              <a:gd name="connsiteX15" fmla="*/ 462600 w 462600"/>
              <a:gd name="connsiteY15" fmla="*/ 231300 h 462600"/>
              <a:gd name="connsiteX16" fmla="*/ 231300 w 462600"/>
              <a:gd name="connsiteY16" fmla="*/ 0 h 4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600" h="462600">
                <a:moveTo>
                  <a:pt x="185759" y="103915"/>
                </a:moveTo>
                <a:cubicBezTo>
                  <a:pt x="190061" y="103915"/>
                  <a:pt x="194380" y="105544"/>
                  <a:pt x="197708" y="108801"/>
                </a:cubicBezTo>
                <a:lnTo>
                  <a:pt x="301089" y="212182"/>
                </a:lnTo>
                <a:cubicBezTo>
                  <a:pt x="304488" y="215439"/>
                  <a:pt x="306046" y="219687"/>
                  <a:pt x="306046" y="224078"/>
                </a:cubicBezTo>
                <a:cubicBezTo>
                  <a:pt x="306046" y="228468"/>
                  <a:pt x="304488" y="232716"/>
                  <a:pt x="301089" y="235973"/>
                </a:cubicBezTo>
                <a:lnTo>
                  <a:pt x="197708" y="339354"/>
                </a:lnTo>
                <a:cubicBezTo>
                  <a:pt x="191194" y="346010"/>
                  <a:pt x="180431" y="346010"/>
                  <a:pt x="173916" y="339354"/>
                </a:cubicBezTo>
                <a:cubicBezTo>
                  <a:pt x="167402" y="332840"/>
                  <a:pt x="167402" y="322077"/>
                  <a:pt x="173916" y="315562"/>
                </a:cubicBezTo>
                <a:lnTo>
                  <a:pt x="265401" y="224078"/>
                </a:lnTo>
                <a:lnTo>
                  <a:pt x="173916" y="132593"/>
                </a:lnTo>
                <a:cubicBezTo>
                  <a:pt x="167402" y="126079"/>
                  <a:pt x="167402" y="115316"/>
                  <a:pt x="173916" y="108801"/>
                </a:cubicBezTo>
                <a:cubicBezTo>
                  <a:pt x="177173" y="105544"/>
                  <a:pt x="181457" y="103915"/>
                  <a:pt x="185759" y="103915"/>
                </a:cubicBezTo>
                <a:close/>
                <a:moveTo>
                  <a:pt x="231300" y="0"/>
                </a:moveTo>
                <a:cubicBezTo>
                  <a:pt x="103557" y="0"/>
                  <a:pt x="0" y="103557"/>
                  <a:pt x="0" y="231300"/>
                </a:cubicBezTo>
                <a:cubicBezTo>
                  <a:pt x="0" y="359043"/>
                  <a:pt x="103557" y="462600"/>
                  <a:pt x="231300" y="462600"/>
                </a:cubicBezTo>
                <a:cubicBezTo>
                  <a:pt x="359043" y="462600"/>
                  <a:pt x="462600" y="359043"/>
                  <a:pt x="462600" y="231300"/>
                </a:cubicBezTo>
                <a:cubicBezTo>
                  <a:pt x="462600" y="103557"/>
                  <a:pt x="359043" y="0"/>
                  <a:pt x="231300" y="0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37E8CC1C-9F99-42B0-8949-BD4EC96EF479}"/>
              </a:ext>
            </a:extLst>
          </p:cNvPr>
          <p:cNvSpPr/>
          <p:nvPr/>
        </p:nvSpPr>
        <p:spPr>
          <a:xfrm>
            <a:off x="9412480" y="3117356"/>
            <a:ext cx="462600" cy="462600"/>
          </a:xfrm>
          <a:custGeom>
            <a:avLst/>
            <a:gdLst>
              <a:gd name="connsiteX0" fmla="*/ 185759 w 462600"/>
              <a:gd name="connsiteY0" fmla="*/ 112384 h 462600"/>
              <a:gd name="connsiteX1" fmla="*/ 173916 w 462600"/>
              <a:gd name="connsiteY1" fmla="*/ 117270 h 462600"/>
              <a:gd name="connsiteX2" fmla="*/ 173916 w 462600"/>
              <a:gd name="connsiteY2" fmla="*/ 141062 h 462600"/>
              <a:gd name="connsiteX3" fmla="*/ 265401 w 462600"/>
              <a:gd name="connsiteY3" fmla="*/ 232547 h 462600"/>
              <a:gd name="connsiteX4" fmla="*/ 173916 w 462600"/>
              <a:gd name="connsiteY4" fmla="*/ 324031 h 462600"/>
              <a:gd name="connsiteX5" fmla="*/ 173916 w 462600"/>
              <a:gd name="connsiteY5" fmla="*/ 347823 h 462600"/>
              <a:gd name="connsiteX6" fmla="*/ 197708 w 462600"/>
              <a:gd name="connsiteY6" fmla="*/ 347823 h 462600"/>
              <a:gd name="connsiteX7" fmla="*/ 301088 w 462600"/>
              <a:gd name="connsiteY7" fmla="*/ 244442 h 462600"/>
              <a:gd name="connsiteX8" fmla="*/ 306045 w 462600"/>
              <a:gd name="connsiteY8" fmla="*/ 232547 h 462600"/>
              <a:gd name="connsiteX9" fmla="*/ 301088 w 462600"/>
              <a:gd name="connsiteY9" fmla="*/ 220651 h 462600"/>
              <a:gd name="connsiteX10" fmla="*/ 197708 w 462600"/>
              <a:gd name="connsiteY10" fmla="*/ 117270 h 462600"/>
              <a:gd name="connsiteX11" fmla="*/ 185759 w 462600"/>
              <a:gd name="connsiteY11" fmla="*/ 112384 h 462600"/>
              <a:gd name="connsiteX12" fmla="*/ 231300 w 462600"/>
              <a:gd name="connsiteY12" fmla="*/ 0 h 462600"/>
              <a:gd name="connsiteX13" fmla="*/ 462600 w 462600"/>
              <a:gd name="connsiteY13" fmla="*/ 231300 h 462600"/>
              <a:gd name="connsiteX14" fmla="*/ 231300 w 462600"/>
              <a:gd name="connsiteY14" fmla="*/ 462600 h 462600"/>
              <a:gd name="connsiteX15" fmla="*/ 0 w 462600"/>
              <a:gd name="connsiteY15" fmla="*/ 231300 h 462600"/>
              <a:gd name="connsiteX16" fmla="*/ 231300 w 462600"/>
              <a:gd name="connsiteY16" fmla="*/ 0 h 4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600" h="462600">
                <a:moveTo>
                  <a:pt x="185759" y="112384"/>
                </a:moveTo>
                <a:cubicBezTo>
                  <a:pt x="181458" y="112384"/>
                  <a:pt x="177174" y="114013"/>
                  <a:pt x="173916" y="117270"/>
                </a:cubicBezTo>
                <a:cubicBezTo>
                  <a:pt x="167402" y="123785"/>
                  <a:pt x="167402" y="134548"/>
                  <a:pt x="173916" y="141062"/>
                </a:cubicBezTo>
                <a:lnTo>
                  <a:pt x="265401" y="232547"/>
                </a:lnTo>
                <a:lnTo>
                  <a:pt x="173916" y="324031"/>
                </a:lnTo>
                <a:cubicBezTo>
                  <a:pt x="167402" y="330546"/>
                  <a:pt x="167402" y="341309"/>
                  <a:pt x="173916" y="347823"/>
                </a:cubicBezTo>
                <a:cubicBezTo>
                  <a:pt x="180431" y="354479"/>
                  <a:pt x="191194" y="354479"/>
                  <a:pt x="197708" y="347823"/>
                </a:cubicBezTo>
                <a:lnTo>
                  <a:pt x="301088" y="244442"/>
                </a:lnTo>
                <a:cubicBezTo>
                  <a:pt x="304487" y="241185"/>
                  <a:pt x="306045" y="236937"/>
                  <a:pt x="306045" y="232547"/>
                </a:cubicBezTo>
                <a:cubicBezTo>
                  <a:pt x="306045" y="228156"/>
                  <a:pt x="304487" y="223908"/>
                  <a:pt x="301088" y="220651"/>
                </a:cubicBezTo>
                <a:lnTo>
                  <a:pt x="197708" y="117270"/>
                </a:lnTo>
                <a:cubicBezTo>
                  <a:pt x="194380" y="114013"/>
                  <a:pt x="190061" y="112384"/>
                  <a:pt x="185759" y="112384"/>
                </a:cubicBezTo>
                <a:close/>
                <a:moveTo>
                  <a:pt x="231300" y="0"/>
                </a:moveTo>
                <a:cubicBezTo>
                  <a:pt x="359043" y="0"/>
                  <a:pt x="462600" y="103557"/>
                  <a:pt x="462600" y="231300"/>
                </a:cubicBezTo>
                <a:cubicBezTo>
                  <a:pt x="462600" y="359043"/>
                  <a:pt x="359043" y="462600"/>
                  <a:pt x="231300" y="462600"/>
                </a:cubicBezTo>
                <a:cubicBezTo>
                  <a:pt x="103557" y="462600"/>
                  <a:pt x="0" y="359043"/>
                  <a:pt x="0" y="231300"/>
                </a:cubicBezTo>
                <a:cubicBezTo>
                  <a:pt x="0" y="103557"/>
                  <a:pt x="103557" y="0"/>
                  <a:pt x="231300" y="0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DF3C9B-F0F1-42E3-AD1A-1D4E75F94046}"/>
              </a:ext>
            </a:extLst>
          </p:cNvPr>
          <p:cNvSpPr txBox="1"/>
          <p:nvPr/>
        </p:nvSpPr>
        <p:spPr>
          <a:xfrm>
            <a:off x="3987798" y="5188796"/>
            <a:ext cx="421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2000" dirty="0" err="1">
                <a:solidFill>
                  <a:srgbClr val="343231"/>
                </a:solidFill>
              </a:rPr>
              <a:t>amet</a:t>
            </a:r>
            <a:r>
              <a:rPr lang="en-US" altLang="ko-KR" sz="2000" dirty="0">
                <a:solidFill>
                  <a:srgbClr val="343231"/>
                </a:solidFill>
              </a:rPr>
              <a:t>.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172F06-CEED-4569-873F-509A1D15717C}"/>
              </a:ext>
            </a:extLst>
          </p:cNvPr>
          <p:cNvSpPr txBox="1"/>
          <p:nvPr/>
        </p:nvSpPr>
        <p:spPr>
          <a:xfrm>
            <a:off x="4114800" y="566323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endParaRPr lang="en-US" altLang="ko-KR" sz="1400" dirty="0">
              <a:solidFill>
                <a:srgbClr val="343231"/>
              </a:solidFill>
            </a:endParaRPr>
          </a:p>
        </p:txBody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09FA0785-3EE8-43DB-AAEE-12C640834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" name="그림 개체 틀 38">
            <a:extLst>
              <a:ext uri="{FF2B5EF4-FFF2-40B4-BE49-F238E27FC236}">
                <a16:creationId xmlns:a16="http://schemas.microsoft.com/office/drawing/2014/main" id="{C9C9BC33-F6B0-4FA1-ABB7-7E5CBC5ABA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C0B7F190-7C70-4326-9536-780CF876C5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72381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id="{592E93CE-C71B-4ED2-A533-95173435A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196" y="2028827"/>
            <a:ext cx="392560" cy="285008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68119EF-9E4F-45B0-89B2-6B6C4B7F2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2245" y="2028826"/>
            <a:ext cx="392560" cy="2850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77DA866-9164-473D-9E45-47F4312BE4A4}"/>
              </a:ext>
            </a:extLst>
          </p:cNvPr>
          <p:cNvSpPr txBox="1"/>
          <p:nvPr/>
        </p:nvSpPr>
        <p:spPr>
          <a:xfrm>
            <a:off x="2939467" y="2152544"/>
            <a:ext cx="6313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3200" dirty="0" err="1">
                <a:solidFill>
                  <a:srgbClr val="343231"/>
                </a:solidFill>
              </a:rPr>
              <a:t>amet</a:t>
            </a:r>
            <a:r>
              <a:rPr lang="en-US" altLang="ko-KR" sz="3200" dirty="0">
                <a:solidFill>
                  <a:srgbClr val="343231"/>
                </a:solidFill>
              </a:rPr>
              <a:t>, </a:t>
            </a:r>
            <a:r>
              <a:rPr lang="en-US" altLang="ko-KR" sz="3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3200" dirty="0">
                <a:solidFill>
                  <a:srgbClr val="343231"/>
                </a:solidFill>
              </a:rPr>
              <a:t> </a:t>
            </a:r>
            <a:r>
              <a:rPr lang="en-US" altLang="ko-KR" sz="3200" dirty="0" err="1">
                <a:solidFill>
                  <a:srgbClr val="343231"/>
                </a:solidFill>
              </a:rPr>
              <a:t>adipiscing</a:t>
            </a:r>
            <a:r>
              <a:rPr lang="en-US" altLang="ko-KR" sz="3200" dirty="0">
                <a:solidFill>
                  <a:srgbClr val="343231"/>
                </a:solidFill>
              </a:rPr>
              <a:t> </a:t>
            </a:r>
            <a:r>
              <a:rPr lang="en-US" altLang="ko-KR" sz="3200" dirty="0" err="1">
                <a:solidFill>
                  <a:srgbClr val="343231"/>
                </a:solidFill>
              </a:rPr>
              <a:t>elit</a:t>
            </a:r>
            <a:r>
              <a:rPr lang="en-US" altLang="ko-KR" sz="3200" dirty="0">
                <a:solidFill>
                  <a:srgbClr val="343231"/>
                </a:solidFill>
              </a:rPr>
              <a:t>, sed do </a:t>
            </a:r>
            <a:r>
              <a:rPr lang="en-US" altLang="ko-KR" sz="3200" dirty="0" err="1">
                <a:solidFill>
                  <a:srgbClr val="343231"/>
                </a:solidFill>
              </a:rPr>
              <a:t>eiusmod</a:t>
            </a:r>
            <a:r>
              <a:rPr lang="en-US" altLang="ko-KR" sz="3200" dirty="0">
                <a:solidFill>
                  <a:srgbClr val="343231"/>
                </a:solidFill>
              </a:rPr>
              <a:t> </a:t>
            </a:r>
            <a:r>
              <a:rPr lang="en-US" altLang="ko-KR" sz="3200" dirty="0" err="1">
                <a:solidFill>
                  <a:srgbClr val="343231"/>
                </a:solidFill>
              </a:rPr>
              <a:t>tempor</a:t>
            </a:r>
            <a:r>
              <a:rPr lang="en-US" altLang="ko-KR" sz="3200" dirty="0">
                <a:solidFill>
                  <a:srgbClr val="343231"/>
                </a:solidFill>
              </a:rPr>
              <a:t> </a:t>
            </a:r>
            <a:r>
              <a:rPr lang="en-US" altLang="ko-KR" sz="3200" dirty="0" err="1">
                <a:solidFill>
                  <a:srgbClr val="343231"/>
                </a:solidFill>
              </a:rPr>
              <a:t>incididunt</a:t>
            </a:r>
            <a:r>
              <a:rPr lang="en-US" altLang="ko-KR" sz="3200" dirty="0">
                <a:solidFill>
                  <a:srgbClr val="343231"/>
                </a:solidFill>
              </a:rPr>
              <a:t> </a:t>
            </a:r>
            <a:r>
              <a:rPr lang="en-US" altLang="ko-KR" sz="3200" dirty="0" err="1">
                <a:solidFill>
                  <a:srgbClr val="343231"/>
                </a:solidFill>
              </a:rPr>
              <a:t>ut</a:t>
            </a:r>
            <a:r>
              <a:rPr lang="en-US" altLang="ko-KR" sz="3200" dirty="0">
                <a:solidFill>
                  <a:srgbClr val="343231"/>
                </a:solidFill>
              </a:rPr>
              <a:t> </a:t>
            </a:r>
            <a:r>
              <a:rPr lang="en-US" altLang="ko-KR" sz="3200" dirty="0" err="1">
                <a:solidFill>
                  <a:srgbClr val="343231"/>
                </a:solidFill>
              </a:rPr>
              <a:t>labore</a:t>
            </a:r>
            <a:r>
              <a:rPr lang="en-US" altLang="ko-KR" sz="3200" dirty="0">
                <a:solidFill>
                  <a:srgbClr val="343231"/>
                </a:solidFill>
              </a:rPr>
              <a:t> et dolore magna </a:t>
            </a:r>
            <a:r>
              <a:rPr lang="en-US" altLang="ko-KR" sz="3200" dirty="0" err="1">
                <a:solidFill>
                  <a:srgbClr val="343231"/>
                </a:solidFill>
              </a:rPr>
              <a:t>aliqua</a:t>
            </a:r>
            <a:r>
              <a:rPr lang="en-US" altLang="ko-KR" sz="3200" dirty="0">
                <a:solidFill>
                  <a:srgbClr val="343231"/>
                </a:solidFill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2D05AB-7A6C-452C-BFEF-01F260EA1866}"/>
              </a:ext>
            </a:extLst>
          </p:cNvPr>
          <p:cNvSpPr txBox="1"/>
          <p:nvPr/>
        </p:nvSpPr>
        <p:spPr>
          <a:xfrm>
            <a:off x="2939467" y="4388353"/>
            <a:ext cx="631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i="1" dirty="0">
                <a:solidFill>
                  <a:srgbClr val="343231"/>
                </a:solidFill>
              </a:rPr>
              <a:t>- John Doe</a:t>
            </a:r>
          </a:p>
        </p:txBody>
      </p:sp>
    </p:spTree>
    <p:extLst>
      <p:ext uri="{BB962C8B-B14F-4D97-AF65-F5344CB8AC3E}">
        <p14:creationId xmlns:p14="http://schemas.microsoft.com/office/powerpoint/2010/main" val="293617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681946" y="3429000"/>
            <a:ext cx="47762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rgbClr val="0048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3600" dirty="0">
                <a:solidFill>
                  <a:srgbClr val="343231"/>
                </a:solidFill>
              </a:rPr>
              <a:t>Break Section</a:t>
            </a:r>
            <a:endParaRPr lang="ko-KR" altLang="en-US" sz="3600" dirty="0">
              <a:solidFill>
                <a:srgbClr val="34323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3716291" y="4132837"/>
            <a:ext cx="47075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343231"/>
                </a:solidFill>
              </a:rPr>
              <a:t>01:00pm ~ 01:30pm</a:t>
            </a:r>
            <a:endParaRPr lang="ko-KR" altLang="en-US" sz="2400" dirty="0">
              <a:solidFill>
                <a:srgbClr val="34323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56381" y="2139864"/>
            <a:ext cx="1027384" cy="1170074"/>
            <a:chOff x="6830083" y="5571172"/>
            <a:chExt cx="342900" cy="390525"/>
          </a:xfrm>
          <a:solidFill>
            <a:srgbClr val="D53B0C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796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rgbClr val="FFF8E9"/>
                </a:solidFill>
                <a:latin typeface="+mj-lt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796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rgbClr val="FFF8E9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래픽 1">
            <a:extLst>
              <a:ext uri="{FF2B5EF4-FFF2-40B4-BE49-F238E27FC236}">
                <a16:creationId xmlns:a16="http://schemas.microsoft.com/office/drawing/2014/main" id="{C2BB7EC0-3264-4F5D-8B95-533339FBDFA7}"/>
              </a:ext>
            </a:extLst>
          </p:cNvPr>
          <p:cNvGrpSpPr/>
          <p:nvPr/>
        </p:nvGrpSpPr>
        <p:grpSpPr>
          <a:xfrm>
            <a:off x="571500" y="1013103"/>
            <a:ext cx="10845800" cy="5344308"/>
            <a:chOff x="1311832" y="1528784"/>
            <a:chExt cx="9568336" cy="4714832"/>
          </a:xfrm>
          <a:solidFill>
            <a:schemeClr val="bg1"/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F88B50B1-BAED-483E-9F82-C9E9E25078F4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0FB2011-2AEB-4B19-A2F4-0A15C07BF498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83C1EB1-F3B6-4DA1-895F-6CF62FB5BE7C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AF1A46C-15E4-428C-AB0C-B6E0040F850F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54F3DD6-623D-4273-A67A-84D116DB073E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2B551922-0BBD-4BD2-A4C7-3B63CECBC5C0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15E739B-57E3-477B-AD9B-8451536B6635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A7DFF16-8670-42BE-B909-A1E26B190416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EBF8EFF-C82C-4E37-A990-4CE0995605E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D9E7A84-12B7-4DF5-A27E-58F74BA353DF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8612AA6-5C5A-4652-A88B-22868F273BA9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79CC552E-299C-4FBD-ABFC-90D9A6087B7A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0E0E75-956C-4E7D-802C-BAC3B3ABC4E3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BB13A33-8910-467F-A191-298A6D4FB247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94844D08-689E-42D3-A0E2-CE4374EFCC5E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80C46FD-A9C9-499F-A99A-A749F796578F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FBB5AE8-171F-407A-B905-6D84C5C3DB99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07E77B7-6171-4B50-8F84-625074584F12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BA22BAC-29CA-41C6-A080-80363AF24360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0D58928-F708-421E-8907-471B8178F77C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77570CF-2249-4283-BB40-13A3849F3D1D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0000A05-3237-481C-B7C4-32FA2DDDB80F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73A9C8B-73CF-417D-AE2A-9C05944FF37B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F4253EE-75A4-4013-99DC-29ED6682710C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3F9A50D-FE01-4C0B-B91D-62C74CC6FEAE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ECCE01-2078-4E04-A50C-DC6064D009D4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42FA765-D2BB-4020-BD68-5571ABCE15B5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20B23A1-64E7-4F85-8670-52FC7C7B9E20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3744157-F5AF-4DF9-81A2-0A16C954D1D4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76106DDB-5206-4CCA-9CAB-25BCEDD5E07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42AFE38-B573-4915-B743-9FD3051D62C2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A652DD6-90E7-452F-9E8B-FA015D3575FD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0C2B6D3-C058-4A95-A7D1-F9C2D3801102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2B4D7F6-A44B-45E3-8835-5E44B1C9707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896C941-2BAD-4716-BEDD-B21743E14700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8E610127-048A-4E8A-A673-42A318008CD5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9B0F329-FF34-4B69-B56B-CDB69023785E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3871694-725F-4C71-AE9F-6E22A48C4C3F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55D5DEE-20AA-4B40-A768-46587EA61715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07BD25FD-DBDE-4789-AE2A-B4600FBDF39B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CF785CDA-75CE-4C44-AD0A-3B61EB81FEAB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AF2B692-C4F8-4CA3-B87A-8F723BDB8868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1031F3CE-AF47-459C-BB0E-C04D6C4BB85E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0F611C61-8627-42C6-9074-DF70C23EBCFA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8713D455-5E1E-422F-990F-C530FFADD23D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2E32BC8-0312-4690-91B3-6B7EDAFEE5F8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5CC9D44-DB2B-4431-8216-D4C02F8C19CA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B3E298C-CB9B-4A26-8C35-E08B66ADE8C3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276E92AD-C086-4A16-8412-B75FAEB1208D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0BB0123-D2F9-4B24-AEDD-DFB9D641D075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1BEBD48B-2EB8-4129-9749-DF94A1CE0254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EE51CAC-3FA5-45FE-ABD3-8F07A3944879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B2E5C75-052A-47AF-9662-E0ED46D85459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7415EB7-10C4-40BD-A4A4-7B8A82DB0ABB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15CFE15D-85E0-4AC9-9965-7C410002A091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BBC3997-DA26-41D4-859C-4323FEEB2FE0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D734D56-1995-42A3-AA69-BBF026CEB56A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59D3338-C005-46F0-9EE0-19347ACAC13A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B755DCCD-9909-4FB4-A7DC-D54AC11E1D7A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D2A444D3-F6D1-4085-9BF3-95FF54013982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568DC1A6-F164-41FD-908F-AE0092681A61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BA16F8D-6A3A-4680-BAC5-275F073A0805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C091024-164E-416F-BDC0-1004EEEC2E85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458BF61-C124-47C4-BB76-A96F5B0D30DC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23A0966-9505-498B-898D-EA488CAE935D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2A97884-7377-4728-B637-B1083970FB42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FD120AA6-D798-4486-9D8E-FEE7D4BAEC88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FD9C0A4D-EF69-4A07-B896-276E425A80C3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EF8EA377-903C-40A2-8441-9367C83E3116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9AE2A669-2FD8-4E0A-A830-10893550CF2F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879E5017-CD63-4EF3-9FF5-176FB7CD7F53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07EFD1F2-3237-43FE-B736-E4C7D6D90BDF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1C4E544-914F-4A9C-94FA-C666E6953B7F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107A26D-FF1E-4241-8371-D68273D90737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72D098CF-91F6-4874-81CE-CCBAD5073DE7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CDA2226-0A24-4B6E-ABC8-724F422F8776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9C782573-F1CD-48E5-BCB0-0D0E0F83C556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D2130788-A611-443C-B103-2D85BBDB669A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1A02EDB5-2F8F-420A-B231-F93F4B8F73F0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F281FFC9-9BFA-47DA-80A7-78544BE31F7B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2AC617D0-38D4-4BBC-A78D-EA3C8F76F08C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5343AB32-ECB1-4D3D-BDE1-2B760AE6ED4A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87878B9D-535B-4CC4-AFBF-CE7C5DF61E75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2F77C5C4-36B3-4803-BDE4-DC60AADA122E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C84BC860-9C34-440B-B325-7ADDF04BF9F4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DEE3E986-8E88-4952-8D4C-35F60567EE14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DAF121C5-73D1-47A8-A326-ADD0356940D2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D69D3E96-257A-4F50-855F-B2CDD634E0BE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40691529-AE40-446D-9C64-192C461DC1A5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01AC4D6-C3AD-4AFD-88C2-BD3F1CCD700C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0559356F-F181-48ED-84F2-F993A4E23601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3C9E8C99-3D34-4713-B801-43A88D865B08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197D26A8-60D4-4E6D-9D86-E1EB7AED676E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89A3E410-B2FA-4D29-AA1D-3679B9C6FDEB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998E2AE-BBAD-4457-9C5B-8DE2484623F8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67FE0303-370A-4CE9-888C-313578D2736E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75996294-0F17-448F-8CAD-E1275918102B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9B35DAE-4058-438D-88D3-7FC8657316FC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7ED5BE92-5E1D-49E6-9E96-37C43D8FA810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7E4AC49A-9B7C-4BF5-8702-C5765D30DF65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F864078C-A6A8-4E73-81FA-1FA11AB8F1FB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B8F5E1B0-5742-4E7F-93B2-121EADA012D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1E3B5675-7800-42A1-959F-77893BCEE424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2D95643B-3F3E-49A5-8484-74D4A909E467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D421FB59-5780-4179-B0B3-AC8CAB77F1A4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7BBF057-B61C-4293-A5FB-67F5009D8FA3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842271ED-562E-48E0-B267-87CB9E399F6C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A62786B-6EB6-4B8E-A6BA-B6696770C41A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705E47CD-3796-42B6-A912-7EE5200C5B2B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336A930E-D1FC-4488-9F36-BAF16B0B78E4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002E3D9-ED82-438B-8FC3-003D131F0A30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BD22FF22-CD1B-4054-A6EE-B2D682F1E13D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EC0FD45E-E780-4099-97A8-98A2B4AF3E07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4A8DEFB3-8693-4468-BE4F-9343A0A2A1EB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D740DEF5-C191-472D-9C5C-3D33CCACD9C9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5AD0890E-22BE-41F4-9BE9-FBA401ACBDD0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A22DB06-E1C3-4D9D-84DB-3AED7337E87D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F9959E9A-E6AC-49BC-AB43-EF909057F41A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FA0E8153-0CE7-40CD-824E-566CCE9415F5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E4485F6A-D461-47E2-8443-75B24D386B41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CF62DD90-B8D4-4B20-8324-A1D770ED831E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232EB05-88DE-4AF5-81A3-98862566A7C2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7AD83B3-E13D-4A7D-9C0D-1D6D7C2230A5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74BB1C12-243B-4290-AF63-A44C3BACD6A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0C8AE823-0BB2-4C29-84EF-A2930EF3B02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rgbClr val="343231"/>
            </a:solidFill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F345C4C6-FEE9-42B6-9D69-C342C9A2EC6D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ECB7BD46-BE66-4031-981A-A4DC4017D65D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FDFDDD41-11E2-4280-B1BE-A7B1DC6E8377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770C83A5-E823-44EC-9E9F-16AE44317691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4C9E3F33-487E-4FDC-9D69-4D836954E553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E91226FF-F22E-4265-87BD-0583BDC95196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660A9812-121E-4022-9748-1BABD35942E9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CF1CF41C-41BA-4A86-AEEC-1946DCA8ADB8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rgbClr val="343231"/>
            </a:solidFill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1497F44B-5DCF-423E-B5FE-714C9321BF05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01F5A94A-200A-4E4F-B704-701539AC65BA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00CA3FF8-C4FE-43F0-B6D6-8A1D534AD79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1B5AEA15-A097-4B87-94B3-9F0A19170BD6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CFD10889-A248-4379-9CD6-85086BCAC26A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47B12E6D-BD65-44C3-AD24-CE3804B1C1A2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0DDE2C1F-B8AA-455D-8713-43C72482FAE0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814E3C3-967E-461D-95FE-05E0888475EC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2D8E61FC-567B-4714-A23E-81F6FD674BAC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16F809C8-CBAD-44B7-919F-2D4872E4282C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09A1458D-D828-4A6B-831D-31D1A1E68448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3A3E3A96-8E1D-4224-9FE6-0A309CE894AA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EC443FDC-25F4-4712-88CB-A9343F135DD2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584B6339-1114-4762-91D8-E56A3B99F5A3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56539DE2-08D6-4C60-8F35-55A2E2321873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69CC47E-7FBF-4515-86E5-AC522BC19EB7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394867F2-14B1-481D-951A-DA7FE004F03B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760D07AB-3A12-4CDD-83B1-EE6521A1D917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2CC8BB5-7F2A-4DFE-85D8-CF7C98379C67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rgbClr val="343231"/>
            </a:solidFill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08B361A9-05E7-4B9B-AC43-EDE34571877C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D4BBD5B7-6208-48B8-ABE0-813981B22BF2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A8F9092F-045E-4E36-917A-4DD3C055FAA9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94D8CB0-7EB4-4838-AB0F-111E7673D339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41C2D54A-4939-4813-931B-EF9F8E1A15D5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1FD360CE-4317-4A16-806A-A23D7A74AC6E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B02C2B4E-C632-447E-BADD-18E1D1F76F40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6791C889-8A45-41EA-8DBD-D0FCAD15B57A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95B7CE09-E4ED-4F22-BF6F-B8053C5D4BC4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CCDBC49C-A876-4FA8-8607-3525A4F8FA91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82A8D3AC-FF4A-462C-B13B-4987C67399BD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26FE7EDF-768C-498F-88ED-8AF45BF27881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416CE03-039E-43C0-BA48-235456D84F9A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CB93C99-2F83-4647-8264-C0D07FC42AF8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FAD17EB0-46DF-4AB8-8650-6811ED458C2E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6E9C123D-E7AC-4E04-B2D0-3FFBC926FAF1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480A4C1D-74B0-4E6F-A320-5876C37D8666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7C7F6E4-0B49-4DC3-BF6B-4135196968E1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AB128431-5AC2-4E51-B0D9-57689E36A0E2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FEA39CB2-F98D-4C39-9E19-63187445E948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B6F2DFBC-D094-4BF8-B3EB-FE606051D21C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DCC40CD1-9D02-431D-B2BE-BACC223A89ED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DAA27BF7-E893-4C46-A835-3BDF7DED7C9A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0436145A-5437-41C5-BD61-019FB9EE575A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D7DE0DB6-63D7-4ED2-B21A-3651621693ED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rgbClr val="EEEBE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0" name="자유형: 도형 179">
            <a:extLst>
              <a:ext uri="{FF2B5EF4-FFF2-40B4-BE49-F238E27FC236}">
                <a16:creationId xmlns:a16="http://schemas.microsoft.com/office/drawing/2014/main" id="{3C1944A9-F5A9-4921-A114-0D04E5ED624D}"/>
              </a:ext>
            </a:extLst>
          </p:cNvPr>
          <p:cNvSpPr/>
          <p:nvPr/>
        </p:nvSpPr>
        <p:spPr>
          <a:xfrm>
            <a:off x="2439880" y="2616719"/>
            <a:ext cx="279644" cy="38218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D53B0C"/>
          </a:solidFill>
          <a:ln w="9525" cap="flat">
            <a:solidFill>
              <a:srgbClr val="EEEBEB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1" name="자유형: 도형 180">
            <a:extLst>
              <a:ext uri="{FF2B5EF4-FFF2-40B4-BE49-F238E27FC236}">
                <a16:creationId xmlns:a16="http://schemas.microsoft.com/office/drawing/2014/main" id="{D3560BAB-0950-4112-A964-C76AFEEFDE37}"/>
              </a:ext>
            </a:extLst>
          </p:cNvPr>
          <p:cNvSpPr/>
          <p:nvPr/>
        </p:nvSpPr>
        <p:spPr>
          <a:xfrm>
            <a:off x="9730442" y="4779297"/>
            <a:ext cx="279644" cy="38218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D53B0C"/>
          </a:solidFill>
          <a:ln w="9525" cap="flat">
            <a:solidFill>
              <a:srgbClr val="EEEBEB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2" name="자유형: 도형 181">
            <a:extLst>
              <a:ext uri="{FF2B5EF4-FFF2-40B4-BE49-F238E27FC236}">
                <a16:creationId xmlns:a16="http://schemas.microsoft.com/office/drawing/2014/main" id="{942E5BF6-5480-48FD-A012-8DC20D6680F5}"/>
              </a:ext>
            </a:extLst>
          </p:cNvPr>
          <p:cNvSpPr/>
          <p:nvPr/>
        </p:nvSpPr>
        <p:spPr>
          <a:xfrm>
            <a:off x="5474691" y="2237726"/>
            <a:ext cx="279644" cy="382180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D53B0C"/>
          </a:solidFill>
          <a:ln w="9525" cap="flat">
            <a:solidFill>
              <a:srgbClr val="EEEBEB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849CFC3-C712-412B-9E4D-5FE2C896F51D}"/>
              </a:ext>
            </a:extLst>
          </p:cNvPr>
          <p:cNvSpPr txBox="1"/>
          <p:nvPr/>
        </p:nvSpPr>
        <p:spPr>
          <a:xfrm>
            <a:off x="2484726" y="390536"/>
            <a:ext cx="7222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rgbClr val="0048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343231"/>
                </a:solidFill>
              </a:rPr>
              <a:t>WORLD MAP INFOGRAPHIC SLIDES</a:t>
            </a:r>
            <a:endParaRPr lang="ko-KR" altLang="en-US" dirty="0">
              <a:solidFill>
                <a:srgbClr val="34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09E1CC3-5B14-45B1-BB9B-01C0A6351287}"/>
              </a:ext>
            </a:extLst>
          </p:cNvPr>
          <p:cNvSpPr txBox="1"/>
          <p:nvPr/>
        </p:nvSpPr>
        <p:spPr>
          <a:xfrm>
            <a:off x="2826142" y="1286809"/>
            <a:ext cx="492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1BA1AF-16E8-488B-A32F-CD3C197461CB}"/>
              </a:ext>
            </a:extLst>
          </p:cNvPr>
          <p:cNvSpPr txBox="1"/>
          <p:nvPr/>
        </p:nvSpPr>
        <p:spPr>
          <a:xfrm>
            <a:off x="2826142" y="754776"/>
            <a:ext cx="492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CONTENTS</a:t>
            </a:r>
            <a:endParaRPr lang="ko-KR" altLang="en-US" sz="28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C8D262-6D9A-409E-A962-FFE1609E95B4}"/>
              </a:ext>
            </a:extLst>
          </p:cNvPr>
          <p:cNvSpPr txBox="1"/>
          <p:nvPr/>
        </p:nvSpPr>
        <p:spPr>
          <a:xfrm>
            <a:off x="3512494" y="3156929"/>
            <a:ext cx="585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FE15130-5D55-4683-BD48-C10FF55B0313}"/>
              </a:ext>
            </a:extLst>
          </p:cNvPr>
          <p:cNvSpPr/>
          <p:nvPr/>
        </p:nvSpPr>
        <p:spPr>
          <a:xfrm>
            <a:off x="2826142" y="2818368"/>
            <a:ext cx="1329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343231"/>
                </a:solidFill>
                <a:latin typeface="+mj-lt"/>
              </a:rPr>
              <a:t>01.</a:t>
            </a:r>
            <a:endParaRPr lang="ko-KR" altLang="en-US" sz="2800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DAC7DC2-DBB9-42EE-ADAB-EADA9A580D42}"/>
              </a:ext>
            </a:extLst>
          </p:cNvPr>
          <p:cNvSpPr/>
          <p:nvPr/>
        </p:nvSpPr>
        <p:spPr>
          <a:xfrm>
            <a:off x="3492500" y="2818368"/>
            <a:ext cx="587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E6896A-00B8-47A6-8B0A-2FFB0E42D71C}"/>
              </a:ext>
            </a:extLst>
          </p:cNvPr>
          <p:cNvSpPr txBox="1"/>
          <p:nvPr/>
        </p:nvSpPr>
        <p:spPr>
          <a:xfrm>
            <a:off x="3512494" y="4350844"/>
            <a:ext cx="585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241F377-0642-42B7-8F76-58BD8900935C}"/>
              </a:ext>
            </a:extLst>
          </p:cNvPr>
          <p:cNvSpPr/>
          <p:nvPr/>
        </p:nvSpPr>
        <p:spPr>
          <a:xfrm>
            <a:off x="2826142" y="4012283"/>
            <a:ext cx="1329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343231"/>
                </a:solidFill>
                <a:latin typeface="+mj-lt"/>
              </a:rPr>
              <a:t>02.</a:t>
            </a:r>
            <a:endParaRPr lang="ko-KR" altLang="en-US" sz="2800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38C17E9-327D-45B9-8F67-ECB22048146C}"/>
              </a:ext>
            </a:extLst>
          </p:cNvPr>
          <p:cNvSpPr/>
          <p:nvPr/>
        </p:nvSpPr>
        <p:spPr>
          <a:xfrm>
            <a:off x="3492500" y="4012283"/>
            <a:ext cx="587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A5E2C9-EE78-4635-BE07-FAC317B287EB}"/>
              </a:ext>
            </a:extLst>
          </p:cNvPr>
          <p:cNvSpPr txBox="1"/>
          <p:nvPr/>
        </p:nvSpPr>
        <p:spPr>
          <a:xfrm>
            <a:off x="3512494" y="5544759"/>
            <a:ext cx="585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C982D5F-6789-4D4E-B4DF-6B48CC5A1007}"/>
              </a:ext>
            </a:extLst>
          </p:cNvPr>
          <p:cNvSpPr/>
          <p:nvPr/>
        </p:nvSpPr>
        <p:spPr>
          <a:xfrm>
            <a:off x="2826142" y="5206198"/>
            <a:ext cx="1329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343231"/>
                </a:solidFill>
                <a:latin typeface="+mj-lt"/>
              </a:rPr>
              <a:t>03.</a:t>
            </a:r>
            <a:endParaRPr lang="ko-KR" altLang="en-US" sz="2800" dirty="0">
              <a:solidFill>
                <a:srgbClr val="343231"/>
              </a:solidFill>
              <a:latin typeface="+mj-lt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8B41A58-5DF4-424F-BA74-A295370471A7}"/>
              </a:ext>
            </a:extLst>
          </p:cNvPr>
          <p:cNvSpPr/>
          <p:nvPr/>
        </p:nvSpPr>
        <p:spPr>
          <a:xfrm>
            <a:off x="3492500" y="5206198"/>
            <a:ext cx="587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7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ED4E6008-02D4-4BDF-9675-5451D8F3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12" y="1181100"/>
            <a:ext cx="2277872" cy="44958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525735-D8AA-4199-8222-8655D0CEC768}"/>
              </a:ext>
            </a:extLst>
          </p:cNvPr>
          <p:cNvSpPr txBox="1"/>
          <p:nvPr/>
        </p:nvSpPr>
        <p:spPr>
          <a:xfrm>
            <a:off x="1716780" y="2833256"/>
            <a:ext cx="48025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rgbClr val="343231"/>
                </a:solidFill>
              </a:rPr>
              <a:t>Ut </a:t>
            </a:r>
            <a:r>
              <a:rPr lang="en-US" altLang="ko-KR" sz="1400" dirty="0" err="1">
                <a:solidFill>
                  <a:srgbClr val="343231"/>
                </a:solidFill>
              </a:rPr>
              <a:t>enim</a:t>
            </a:r>
            <a:r>
              <a:rPr lang="en-US" altLang="ko-KR" sz="1400" dirty="0">
                <a:solidFill>
                  <a:srgbClr val="343231"/>
                </a:solidFill>
              </a:rPr>
              <a:t> ad minim </a:t>
            </a:r>
            <a:r>
              <a:rPr lang="en-US" altLang="ko-KR" sz="1400" dirty="0" err="1">
                <a:solidFill>
                  <a:srgbClr val="343231"/>
                </a:solidFill>
              </a:rPr>
              <a:t>veniam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quis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nostrud</a:t>
            </a:r>
            <a:r>
              <a:rPr lang="en-US" altLang="ko-KR" sz="1400" dirty="0">
                <a:solidFill>
                  <a:srgbClr val="343231"/>
                </a:solidFill>
              </a:rPr>
              <a:t> exercitation </a:t>
            </a:r>
            <a:r>
              <a:rPr lang="en-US" altLang="ko-KR" sz="1400" dirty="0" err="1">
                <a:solidFill>
                  <a:srgbClr val="343231"/>
                </a:solidFill>
              </a:rPr>
              <a:t>ullamco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laboris</a:t>
            </a:r>
            <a:r>
              <a:rPr lang="en-US" altLang="ko-KR" sz="1400" dirty="0">
                <a:solidFill>
                  <a:srgbClr val="343231"/>
                </a:solidFill>
              </a:rPr>
              <a:t> nisi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aliquip</a:t>
            </a:r>
            <a:r>
              <a:rPr lang="en-US" altLang="ko-KR" sz="1400" dirty="0">
                <a:solidFill>
                  <a:srgbClr val="343231"/>
                </a:solidFill>
              </a:rPr>
              <a:t> ex </a:t>
            </a:r>
            <a:r>
              <a:rPr lang="en-US" altLang="ko-KR" sz="1400" dirty="0" err="1">
                <a:solidFill>
                  <a:srgbClr val="343231"/>
                </a:solidFill>
              </a:rPr>
              <a:t>ea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commodo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consequat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6DDEB-192A-44D9-9DE0-E10BA01242A4}"/>
              </a:ext>
            </a:extLst>
          </p:cNvPr>
          <p:cNvSpPr txBox="1"/>
          <p:nvPr/>
        </p:nvSpPr>
        <p:spPr>
          <a:xfrm>
            <a:off x="1716780" y="1910160"/>
            <a:ext cx="4802553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rgbClr val="343231"/>
                </a:solidFill>
              </a:rPr>
              <a:t>Title text block &amp;</a:t>
            </a:r>
          </a:p>
          <a:p>
            <a:r>
              <a:rPr lang="en-US" altLang="ko-KR" sz="2400" b="0" dirty="0">
                <a:solidFill>
                  <a:srgbClr val="343231"/>
                </a:solidFill>
              </a:rPr>
              <a:t>Mobile project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21B0D80-3AE9-4B1D-9223-DDAB0CED8C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1DF9762-C235-4BB4-9F48-6724DB449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64" y="1268485"/>
            <a:ext cx="1251403" cy="1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9B079B5-2B0F-4157-97F9-DAE7346F840B}"/>
              </a:ext>
            </a:extLst>
          </p:cNvPr>
          <p:cNvSpPr txBox="1"/>
          <p:nvPr/>
        </p:nvSpPr>
        <p:spPr>
          <a:xfrm>
            <a:off x="7546208" y="2844739"/>
            <a:ext cx="4225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rgbClr val="343231"/>
                </a:solidFill>
              </a:rPr>
              <a:t>Ut </a:t>
            </a:r>
            <a:r>
              <a:rPr lang="en-US" altLang="ko-KR" sz="1400" dirty="0" err="1">
                <a:solidFill>
                  <a:srgbClr val="343231"/>
                </a:solidFill>
              </a:rPr>
              <a:t>enim</a:t>
            </a:r>
            <a:r>
              <a:rPr lang="en-US" altLang="ko-KR" sz="1400" dirty="0">
                <a:solidFill>
                  <a:srgbClr val="343231"/>
                </a:solidFill>
              </a:rPr>
              <a:t> ad minim </a:t>
            </a:r>
            <a:r>
              <a:rPr lang="en-US" altLang="ko-KR" sz="1400" dirty="0" err="1">
                <a:solidFill>
                  <a:srgbClr val="343231"/>
                </a:solidFill>
              </a:rPr>
              <a:t>veniam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quis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nostrud</a:t>
            </a:r>
            <a:r>
              <a:rPr lang="en-US" altLang="ko-KR" sz="1400" dirty="0">
                <a:solidFill>
                  <a:srgbClr val="343231"/>
                </a:solidFill>
              </a:rPr>
              <a:t> exercitation </a:t>
            </a:r>
            <a:r>
              <a:rPr lang="en-US" altLang="ko-KR" sz="1400" dirty="0" err="1">
                <a:solidFill>
                  <a:srgbClr val="343231"/>
                </a:solidFill>
              </a:rPr>
              <a:t>ullamco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laboris</a:t>
            </a:r>
            <a:r>
              <a:rPr lang="en-US" altLang="ko-KR" sz="1400" dirty="0">
                <a:solidFill>
                  <a:srgbClr val="343231"/>
                </a:solidFill>
              </a:rPr>
              <a:t> nisi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aliquip</a:t>
            </a:r>
            <a:r>
              <a:rPr lang="en-US" altLang="ko-KR" sz="1400" dirty="0">
                <a:solidFill>
                  <a:srgbClr val="343231"/>
                </a:solidFill>
              </a:rPr>
              <a:t> ex </a:t>
            </a:r>
            <a:r>
              <a:rPr lang="en-US" altLang="ko-KR" sz="1400" dirty="0" err="1">
                <a:solidFill>
                  <a:srgbClr val="343231"/>
                </a:solidFill>
              </a:rPr>
              <a:t>ea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commodo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consequat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8CC22-F79E-4668-91D4-D0D2B1CA73D1}"/>
              </a:ext>
            </a:extLst>
          </p:cNvPr>
          <p:cNvSpPr txBox="1"/>
          <p:nvPr/>
        </p:nvSpPr>
        <p:spPr>
          <a:xfrm>
            <a:off x="7546208" y="1940894"/>
            <a:ext cx="4225489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rgbClr val="343231"/>
                </a:solidFill>
              </a:rPr>
              <a:t>Title text block &amp;</a:t>
            </a:r>
          </a:p>
          <a:p>
            <a:r>
              <a:rPr lang="en-US" altLang="ko-KR" sz="2400" b="0" dirty="0">
                <a:solidFill>
                  <a:srgbClr val="343231"/>
                </a:solidFill>
              </a:rPr>
              <a:t>Tablet project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F89EEFE-60B7-4347-9CD9-D6C72AE9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75" y="1155567"/>
            <a:ext cx="5961048" cy="4546866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297B131-D0D3-438E-9BD8-C611AC9C20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81487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717D40C-993C-410C-9D33-2484DE4DAE01}"/>
              </a:ext>
            </a:extLst>
          </p:cNvPr>
          <p:cNvSpPr txBox="1"/>
          <p:nvPr/>
        </p:nvSpPr>
        <p:spPr>
          <a:xfrm>
            <a:off x="914400" y="3252518"/>
            <a:ext cx="33177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rgbClr val="343231"/>
                </a:solidFill>
              </a:rPr>
              <a:t>Ut </a:t>
            </a:r>
            <a:r>
              <a:rPr lang="en-US" altLang="ko-KR" sz="1400" dirty="0" err="1">
                <a:solidFill>
                  <a:srgbClr val="343231"/>
                </a:solidFill>
              </a:rPr>
              <a:t>enim</a:t>
            </a:r>
            <a:r>
              <a:rPr lang="en-US" altLang="ko-KR" sz="1400" dirty="0">
                <a:solidFill>
                  <a:srgbClr val="343231"/>
                </a:solidFill>
              </a:rPr>
              <a:t> ad minim </a:t>
            </a:r>
            <a:r>
              <a:rPr lang="en-US" altLang="ko-KR" sz="1400" dirty="0" err="1">
                <a:solidFill>
                  <a:srgbClr val="343231"/>
                </a:solidFill>
              </a:rPr>
              <a:t>veniam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quis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nostrud</a:t>
            </a:r>
            <a:r>
              <a:rPr lang="en-US" altLang="ko-KR" sz="1400" dirty="0">
                <a:solidFill>
                  <a:srgbClr val="343231"/>
                </a:solidFill>
              </a:rPr>
              <a:t> exercitation </a:t>
            </a:r>
            <a:r>
              <a:rPr lang="en-US" altLang="ko-KR" sz="1400" dirty="0" err="1">
                <a:solidFill>
                  <a:srgbClr val="343231"/>
                </a:solidFill>
              </a:rPr>
              <a:t>ullamco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laboris</a:t>
            </a:r>
            <a:r>
              <a:rPr lang="en-US" altLang="ko-KR" sz="1400" dirty="0">
                <a:solidFill>
                  <a:srgbClr val="343231"/>
                </a:solidFill>
              </a:rPr>
              <a:t> nisi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aliquip</a:t>
            </a:r>
            <a:r>
              <a:rPr lang="en-US" altLang="ko-KR" sz="1400" dirty="0">
                <a:solidFill>
                  <a:srgbClr val="343231"/>
                </a:solidFill>
              </a:rPr>
              <a:t> ex </a:t>
            </a:r>
            <a:r>
              <a:rPr lang="en-US" altLang="ko-KR" sz="1400" dirty="0" err="1">
                <a:solidFill>
                  <a:srgbClr val="343231"/>
                </a:solidFill>
              </a:rPr>
              <a:t>ea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commodo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consequat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DDCCFC-FB4F-4889-B325-7F22E60EC28A}"/>
              </a:ext>
            </a:extLst>
          </p:cNvPr>
          <p:cNvSpPr txBox="1"/>
          <p:nvPr/>
        </p:nvSpPr>
        <p:spPr>
          <a:xfrm>
            <a:off x="914400" y="2336416"/>
            <a:ext cx="331777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rgbClr val="343231"/>
                </a:solidFill>
              </a:rPr>
              <a:t>Title text block &amp;</a:t>
            </a:r>
          </a:p>
          <a:p>
            <a:r>
              <a:rPr lang="en-US" altLang="ko-KR" sz="2400" b="0" dirty="0">
                <a:solidFill>
                  <a:srgbClr val="343231"/>
                </a:solidFill>
              </a:rPr>
              <a:t>Desktop project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BCDD756-BA7B-46FE-9C5A-B69E24112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27" y="1053966"/>
            <a:ext cx="7638534" cy="4750068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3C70B6-E40D-4015-AC6A-37C16C4DD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12434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Box 507">
            <a:extLst>
              <a:ext uri="{FF2B5EF4-FFF2-40B4-BE49-F238E27FC236}">
                <a16:creationId xmlns:a16="http://schemas.microsoft.com/office/drawing/2014/main" id="{03370949-F6A7-4446-8A9D-B2FFFE79D26E}"/>
              </a:ext>
            </a:extLst>
          </p:cNvPr>
          <p:cNvSpPr txBox="1"/>
          <p:nvPr/>
        </p:nvSpPr>
        <p:spPr>
          <a:xfrm>
            <a:off x="8901253" y="3810471"/>
            <a:ext cx="268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1FADE06F-D628-4057-8175-3913A89C2FB3}"/>
              </a:ext>
            </a:extLst>
          </p:cNvPr>
          <p:cNvSpPr txBox="1"/>
          <p:nvPr/>
        </p:nvSpPr>
        <p:spPr>
          <a:xfrm>
            <a:off x="8960549" y="4394448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510" name="그래픽 509">
            <a:extLst>
              <a:ext uri="{FF2B5EF4-FFF2-40B4-BE49-F238E27FC236}">
                <a16:creationId xmlns:a16="http://schemas.microsoft.com/office/drawing/2014/main" id="{7C7556D4-DAA1-4E17-90C4-630E41B7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86" y="747555"/>
            <a:ext cx="544232" cy="412564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79AB7AF5-6A36-47B0-9E7D-7E643AC52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640" y="751943"/>
            <a:ext cx="474010" cy="403786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8BFD2C82-051C-4647-A7E0-D130F777E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2238" y="716832"/>
            <a:ext cx="535454" cy="474008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E12D40F5-9E70-45DE-A968-3A3387793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0805" y="708054"/>
            <a:ext cx="465232" cy="491564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009E5A3E-1BDB-4F64-889B-57C52E1C8F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0586" y="703665"/>
            <a:ext cx="535456" cy="500344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9AB6B62F-7C17-4096-BE8B-204F5FCA9F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9970" y="686109"/>
            <a:ext cx="517900" cy="535456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0168ECB4-9610-4281-893B-1E4645D5D4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56333" y="743165"/>
            <a:ext cx="474010" cy="421342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7F5E0452-BCDD-4312-BCC1-5D62C23FD1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04459" y="721221"/>
            <a:ext cx="359896" cy="465232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E82A2176-2E81-49A4-9145-F3B64DF0D2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9953" y="760721"/>
            <a:ext cx="430120" cy="386230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39937B04-29F9-4B15-9583-0AA097F178F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7026" y="725609"/>
            <a:ext cx="324786" cy="456454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4E7E3800-D304-44E8-B998-1BF134B722B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66483" y="791445"/>
            <a:ext cx="544232" cy="324784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32461625-BE5B-4023-A218-714A9215CFD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80812" y="712443"/>
            <a:ext cx="307230" cy="482788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44C556E3-34B4-4E7F-8EF2-02078AA6CC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3832" y="1530457"/>
            <a:ext cx="500342" cy="32478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C909F2F5-E683-4D1C-A352-02167AA96F8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99808" y="1442677"/>
            <a:ext cx="447676" cy="500344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21109E66-72E1-48D8-A0FC-81250A575DD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986127" y="1442677"/>
            <a:ext cx="447676" cy="50034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7D75E5AB-5A9B-43F4-9BEA-29BE4A83B46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383976" y="1451455"/>
            <a:ext cx="368674" cy="482788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8672DA40-32B5-469E-B841-AEB3FBBED46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84582" y="1429510"/>
            <a:ext cx="368674" cy="526676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708F4C50-B5B6-40B7-9008-0AB8E4635A7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25612" y="1455844"/>
            <a:ext cx="535454" cy="474008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69A561E0-2680-4FF0-AE1E-1BE95D8747A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81304" y="1460233"/>
            <a:ext cx="544232" cy="465232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9397E0A4-FB88-4B51-9AC0-CD799C97F65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6403" y="1438288"/>
            <a:ext cx="316006" cy="509120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385432FE-20B1-4612-9385-C3A63C6C0AC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26064" y="1429510"/>
            <a:ext cx="517898" cy="526676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4F3F47F5-4FF9-4BCC-A904-743DE07F714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16303" y="1442677"/>
            <a:ext cx="386230" cy="500344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99071026-A9E1-45AC-897F-AE6126D6396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45484" y="1499733"/>
            <a:ext cx="386230" cy="386230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AFC668F8-3663-4636-B59C-3982AE88FEB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14978" y="1469011"/>
            <a:ext cx="438898" cy="447676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B47CBA5D-8951-4B61-8E76-F9AE2C4A455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758" y="5719020"/>
            <a:ext cx="336488" cy="263338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0A8CC7C6-650C-4197-9A93-E1533BC0F63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5401" y="5682445"/>
            <a:ext cx="336488" cy="336488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1090706C-FF6E-41A5-AFB9-C0BB1F0212A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08804" y="5682445"/>
            <a:ext cx="402322" cy="336488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709F6AFF-4325-4BDE-8163-FE2102B3FF0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681519" y="5678788"/>
            <a:ext cx="343804" cy="343804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655B4710-82C8-407C-937A-988E4AD1BBE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81782" y="5656843"/>
            <a:ext cx="373064" cy="387694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F2EAC0BB-3F76-46E3-B996-D67C2826065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972" y="5661964"/>
            <a:ext cx="359896" cy="377452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29E1B253-F602-4AA7-9441-9CF7256B366F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778279" y="5648796"/>
            <a:ext cx="430120" cy="403786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061B083A-1336-4486-BB5B-D19F7F8E1F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391291" y="5653186"/>
            <a:ext cx="386230" cy="395008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7028236E-2A4B-4CA3-8561-0C5F2FC01042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1897" y="5683908"/>
            <a:ext cx="386230" cy="333562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E4063864-C239-44FD-98BC-E98984A83FD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03137" y="5648796"/>
            <a:ext cx="412564" cy="403786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C23E6FB8-344B-4442-9925-BBA561393DF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19150" y="5635630"/>
            <a:ext cx="438898" cy="430120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29DAB30A-8BC3-435D-A7D3-8D90119930D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23756" y="5640018"/>
            <a:ext cx="421342" cy="421342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67A3E7A7-2596-4601-B75B-663E181D0DC9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19665" y="2187344"/>
            <a:ext cx="368674" cy="377452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8865E81F-E5EC-4457-9586-5B188B707186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30530" y="2182954"/>
            <a:ext cx="386230" cy="386230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72AC3C74-1AE0-4125-AC14-D2C7DAB90D9B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986127" y="2152232"/>
            <a:ext cx="447676" cy="447676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7227D4DA-ABE6-490B-8412-E231C8B0F9E5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26140" y="2174176"/>
            <a:ext cx="254562" cy="403786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F7F82D63-5ADC-4DA9-8F7F-EEA7D4D867CD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62032" y="2191732"/>
            <a:ext cx="412564" cy="368674"/>
          </a:xfrm>
          <a:prstGeom prst="rect">
            <a:avLst/>
          </a:prstGeom>
        </p:spPr>
      </p:pic>
      <p:pic>
        <p:nvPicPr>
          <p:cNvPr id="551" name="그래픽 550">
            <a:extLst>
              <a:ext uri="{FF2B5EF4-FFF2-40B4-BE49-F238E27FC236}">
                <a16:creationId xmlns:a16="http://schemas.microsoft.com/office/drawing/2014/main" id="{20A6A38A-D24F-49C3-BA8B-BB6504DA71D9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62637" y="2156620"/>
            <a:ext cx="412566" cy="438898"/>
          </a:xfrm>
          <a:prstGeom prst="rect">
            <a:avLst/>
          </a:prstGeom>
        </p:spPr>
      </p:pic>
      <p:pic>
        <p:nvPicPr>
          <p:cNvPr id="552" name="그래픽 551">
            <a:extLst>
              <a:ext uri="{FF2B5EF4-FFF2-40B4-BE49-F238E27FC236}">
                <a16:creationId xmlns:a16="http://schemas.microsoft.com/office/drawing/2014/main" id="{5B1D2B16-5021-4C58-A743-31E9DAD5BB84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61669" y="2143454"/>
            <a:ext cx="263338" cy="465232"/>
          </a:xfrm>
          <a:prstGeom prst="rect">
            <a:avLst/>
          </a:prstGeom>
        </p:spPr>
      </p:pic>
      <p:pic>
        <p:nvPicPr>
          <p:cNvPr id="553" name="그래픽 552">
            <a:extLst>
              <a:ext uri="{FF2B5EF4-FFF2-40B4-BE49-F238E27FC236}">
                <a16:creationId xmlns:a16="http://schemas.microsoft.com/office/drawing/2014/main" id="{DF776E4A-6C61-4645-AC3F-2E97324FDBB9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13237" y="2143454"/>
            <a:ext cx="342340" cy="465232"/>
          </a:xfrm>
          <a:prstGeom prst="rect">
            <a:avLst/>
          </a:prstGeom>
        </p:spPr>
      </p:pic>
      <p:pic>
        <p:nvPicPr>
          <p:cNvPr id="554" name="그래픽 553">
            <a:extLst>
              <a:ext uri="{FF2B5EF4-FFF2-40B4-BE49-F238E27FC236}">
                <a16:creationId xmlns:a16="http://schemas.microsoft.com/office/drawing/2014/main" id="{81B1FFE4-3DD9-4D47-99B8-249EF16AB16A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61175" y="2204900"/>
            <a:ext cx="447676" cy="342340"/>
          </a:xfrm>
          <a:prstGeom prst="rect">
            <a:avLst/>
          </a:prstGeom>
        </p:spPr>
      </p:pic>
      <p:pic>
        <p:nvPicPr>
          <p:cNvPr id="555" name="그래픽 554">
            <a:extLst>
              <a:ext uri="{FF2B5EF4-FFF2-40B4-BE49-F238E27FC236}">
                <a16:creationId xmlns:a16="http://schemas.microsoft.com/office/drawing/2014/main" id="{F9F08B77-B1E0-4914-9F40-3216D74AE96A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03137" y="2196122"/>
            <a:ext cx="412564" cy="359896"/>
          </a:xfrm>
          <a:prstGeom prst="rect">
            <a:avLst/>
          </a:prstGeom>
        </p:spPr>
      </p:pic>
      <p:pic>
        <p:nvPicPr>
          <p:cNvPr id="556" name="그래픽 555">
            <a:extLst>
              <a:ext uri="{FF2B5EF4-FFF2-40B4-BE49-F238E27FC236}">
                <a16:creationId xmlns:a16="http://schemas.microsoft.com/office/drawing/2014/main" id="{4DB1E837-AE02-44CF-B00C-300C8AD778A0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23540" y="2182954"/>
            <a:ext cx="430120" cy="386230"/>
          </a:xfrm>
          <a:prstGeom prst="rect">
            <a:avLst/>
          </a:prstGeom>
        </p:spPr>
      </p:pic>
      <p:pic>
        <p:nvPicPr>
          <p:cNvPr id="557" name="그래픽 556">
            <a:extLst>
              <a:ext uri="{FF2B5EF4-FFF2-40B4-BE49-F238E27FC236}">
                <a16:creationId xmlns:a16="http://schemas.microsoft.com/office/drawing/2014/main" id="{057B740B-2535-4624-85ED-E593D0078E05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28145" y="2218066"/>
            <a:ext cx="412564" cy="316006"/>
          </a:xfrm>
          <a:prstGeom prst="rect">
            <a:avLst/>
          </a:prstGeom>
        </p:spPr>
      </p:pic>
      <p:pic>
        <p:nvPicPr>
          <p:cNvPr id="558" name="그래픽 557">
            <a:extLst>
              <a:ext uri="{FF2B5EF4-FFF2-40B4-BE49-F238E27FC236}">
                <a16:creationId xmlns:a16="http://schemas.microsoft.com/office/drawing/2014/main" id="{51AD301A-9E4C-4DE0-9074-B6313D27356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02109" y="2835627"/>
            <a:ext cx="403786" cy="403786"/>
          </a:xfrm>
          <a:prstGeom prst="rect">
            <a:avLst/>
          </a:prstGeom>
        </p:spPr>
      </p:pic>
      <p:pic>
        <p:nvPicPr>
          <p:cNvPr id="559" name="그래픽 558">
            <a:extLst>
              <a:ext uri="{FF2B5EF4-FFF2-40B4-BE49-F238E27FC236}">
                <a16:creationId xmlns:a16="http://schemas.microsoft.com/office/drawing/2014/main" id="{F676A707-D580-456B-8819-7BD81DFBCB98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44429" y="2865619"/>
            <a:ext cx="358434" cy="343804"/>
          </a:xfrm>
          <a:prstGeom prst="rect">
            <a:avLst/>
          </a:prstGeom>
        </p:spPr>
      </p:pic>
      <p:pic>
        <p:nvPicPr>
          <p:cNvPr id="560" name="그래픽 559">
            <a:extLst>
              <a:ext uri="{FF2B5EF4-FFF2-40B4-BE49-F238E27FC236}">
                <a16:creationId xmlns:a16="http://schemas.microsoft.com/office/drawing/2014/main" id="{7E472EC7-8605-46B2-9031-903CAD127F3F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56350" y="2854646"/>
            <a:ext cx="307228" cy="365748"/>
          </a:xfrm>
          <a:prstGeom prst="rect">
            <a:avLst/>
          </a:prstGeom>
        </p:spPr>
      </p:pic>
      <p:pic>
        <p:nvPicPr>
          <p:cNvPr id="561" name="그래픽 560">
            <a:extLst>
              <a:ext uri="{FF2B5EF4-FFF2-40B4-BE49-F238E27FC236}">
                <a16:creationId xmlns:a16="http://schemas.microsoft.com/office/drawing/2014/main" id="{5E777A65-5156-4A31-998A-587A93A33CB5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77861" y="2836359"/>
            <a:ext cx="351118" cy="402324"/>
          </a:xfrm>
          <a:prstGeom prst="rect">
            <a:avLst/>
          </a:prstGeom>
        </p:spPr>
      </p:pic>
      <p:pic>
        <p:nvPicPr>
          <p:cNvPr id="562" name="그래픽 561">
            <a:extLst>
              <a:ext uri="{FF2B5EF4-FFF2-40B4-BE49-F238E27FC236}">
                <a16:creationId xmlns:a16="http://schemas.microsoft.com/office/drawing/2014/main" id="{6B401950-47B6-4140-9753-46EA08729470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340086" y="2796127"/>
            <a:ext cx="456454" cy="482788"/>
          </a:xfrm>
          <a:prstGeom prst="rect">
            <a:avLst/>
          </a:prstGeom>
        </p:spPr>
      </p:pic>
      <p:pic>
        <p:nvPicPr>
          <p:cNvPr id="563" name="그래픽 562">
            <a:extLst>
              <a:ext uri="{FF2B5EF4-FFF2-40B4-BE49-F238E27FC236}">
                <a16:creationId xmlns:a16="http://schemas.microsoft.com/office/drawing/2014/main" id="{2B5133C0-39B9-49D3-904C-E874BEBE6800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001192" y="2835627"/>
            <a:ext cx="535456" cy="403786"/>
          </a:xfrm>
          <a:prstGeom prst="rect">
            <a:avLst/>
          </a:prstGeom>
        </p:spPr>
      </p:pic>
      <p:pic>
        <p:nvPicPr>
          <p:cNvPr id="564" name="그래픽 563">
            <a:extLst>
              <a:ext uri="{FF2B5EF4-FFF2-40B4-BE49-F238E27FC236}">
                <a16:creationId xmlns:a16="http://schemas.microsoft.com/office/drawing/2014/main" id="{06702269-330A-4245-9C39-6A6C9BE2BA3E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58011" y="2872933"/>
            <a:ext cx="270656" cy="329176"/>
          </a:xfrm>
          <a:prstGeom prst="rect">
            <a:avLst/>
          </a:prstGeom>
        </p:spPr>
      </p:pic>
      <p:pic>
        <p:nvPicPr>
          <p:cNvPr id="565" name="그래픽 564">
            <a:extLst>
              <a:ext uri="{FF2B5EF4-FFF2-40B4-BE49-F238E27FC236}">
                <a16:creationId xmlns:a16="http://schemas.microsoft.com/office/drawing/2014/main" id="{95874319-C848-4E59-ACF7-0C3C85B0C845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357642" y="2931454"/>
            <a:ext cx="453528" cy="212134"/>
          </a:xfrm>
          <a:prstGeom prst="rect">
            <a:avLst/>
          </a:prstGeom>
        </p:spPr>
      </p:pic>
      <p:pic>
        <p:nvPicPr>
          <p:cNvPr id="566" name="그래픽 565">
            <a:extLst>
              <a:ext uri="{FF2B5EF4-FFF2-40B4-BE49-F238E27FC236}">
                <a16:creationId xmlns:a16="http://schemas.microsoft.com/office/drawing/2014/main" id="{DF819C2D-2B08-4A43-93A8-ACA4FEA4C08E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83851" y="2894879"/>
            <a:ext cx="402324" cy="285284"/>
          </a:xfrm>
          <a:prstGeom prst="rect">
            <a:avLst/>
          </a:prstGeom>
        </p:spPr>
      </p:pic>
      <p:pic>
        <p:nvPicPr>
          <p:cNvPr id="567" name="그래픽 566">
            <a:extLst>
              <a:ext uri="{FF2B5EF4-FFF2-40B4-BE49-F238E27FC236}">
                <a16:creationId xmlns:a16="http://schemas.microsoft.com/office/drawing/2014/main" id="{31A2DD55-E500-48A4-AA76-1456518F563B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22887" y="2850989"/>
            <a:ext cx="373064" cy="373064"/>
          </a:xfrm>
          <a:prstGeom prst="rect">
            <a:avLst/>
          </a:prstGeom>
        </p:spPr>
      </p:pic>
      <p:pic>
        <p:nvPicPr>
          <p:cNvPr id="568" name="그래픽 567">
            <a:extLst>
              <a:ext uri="{FF2B5EF4-FFF2-40B4-BE49-F238E27FC236}">
                <a16:creationId xmlns:a16="http://schemas.microsoft.com/office/drawing/2014/main" id="{55C869B9-C71E-4BF9-BE35-1B00EA4CAF0D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2068" y="2850989"/>
            <a:ext cx="373064" cy="373064"/>
          </a:xfrm>
          <a:prstGeom prst="rect">
            <a:avLst/>
          </a:prstGeom>
        </p:spPr>
      </p:pic>
      <p:pic>
        <p:nvPicPr>
          <p:cNvPr id="569" name="그래픽 568">
            <a:extLst>
              <a:ext uri="{FF2B5EF4-FFF2-40B4-BE49-F238E27FC236}">
                <a16:creationId xmlns:a16="http://schemas.microsoft.com/office/drawing/2014/main" id="{56590970-6AF6-4379-9CE6-CDFEB87DE05A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062525" y="2840016"/>
            <a:ext cx="343804" cy="395008"/>
          </a:xfrm>
          <a:prstGeom prst="rect">
            <a:avLst/>
          </a:prstGeom>
        </p:spPr>
      </p:pic>
      <p:pic>
        <p:nvPicPr>
          <p:cNvPr id="570" name="그래픽 569">
            <a:extLst>
              <a:ext uri="{FF2B5EF4-FFF2-40B4-BE49-F238E27FC236}">
                <a16:creationId xmlns:a16="http://schemas.microsoft.com/office/drawing/2014/main" id="{2266DF7C-5EB1-4E1D-BD65-A407F93673B4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17471" y="3564996"/>
            <a:ext cx="373064" cy="387694"/>
          </a:xfrm>
          <a:prstGeom prst="rect">
            <a:avLst/>
          </a:prstGeom>
        </p:spPr>
      </p:pic>
      <p:pic>
        <p:nvPicPr>
          <p:cNvPr id="571" name="그래픽 570">
            <a:extLst>
              <a:ext uri="{FF2B5EF4-FFF2-40B4-BE49-F238E27FC236}">
                <a16:creationId xmlns:a16="http://schemas.microsoft.com/office/drawing/2014/main" id="{D7815244-5FAA-4F84-841A-B023BDBE1C31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88318" y="3568652"/>
            <a:ext cx="270656" cy="380380"/>
          </a:xfrm>
          <a:prstGeom prst="rect">
            <a:avLst/>
          </a:prstGeom>
        </p:spPr>
      </p:pic>
      <p:pic>
        <p:nvPicPr>
          <p:cNvPr id="572" name="그래픽 571">
            <a:extLst>
              <a:ext uri="{FF2B5EF4-FFF2-40B4-BE49-F238E27FC236}">
                <a16:creationId xmlns:a16="http://schemas.microsoft.com/office/drawing/2014/main" id="{955689CB-4851-4200-948D-F9792D74C45B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08803" y="3557681"/>
            <a:ext cx="402324" cy="402324"/>
          </a:xfrm>
          <a:prstGeom prst="rect">
            <a:avLst/>
          </a:prstGeom>
        </p:spPr>
      </p:pic>
      <p:pic>
        <p:nvPicPr>
          <p:cNvPr id="573" name="그래픽 572">
            <a:extLst>
              <a:ext uri="{FF2B5EF4-FFF2-40B4-BE49-F238E27FC236}">
                <a16:creationId xmlns:a16="http://schemas.microsoft.com/office/drawing/2014/main" id="{402F268D-C199-41B4-8FBE-35EB68BFFC7F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55915" y="3623515"/>
            <a:ext cx="395010" cy="270656"/>
          </a:xfrm>
          <a:prstGeom prst="rect">
            <a:avLst/>
          </a:prstGeom>
        </p:spPr>
      </p:pic>
      <p:pic>
        <p:nvPicPr>
          <p:cNvPr id="574" name="그래픽 573">
            <a:extLst>
              <a:ext uri="{FF2B5EF4-FFF2-40B4-BE49-F238E27FC236}">
                <a16:creationId xmlns:a16="http://schemas.microsoft.com/office/drawing/2014/main" id="{83C4F237-46F8-4FA0-A6B8-E7C363F6D78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400069" y="3590598"/>
            <a:ext cx="336488" cy="336488"/>
          </a:xfrm>
          <a:prstGeom prst="rect">
            <a:avLst/>
          </a:prstGeom>
        </p:spPr>
      </p:pic>
      <p:pic>
        <p:nvPicPr>
          <p:cNvPr id="575" name="그래픽 574">
            <a:extLst>
              <a:ext uri="{FF2B5EF4-FFF2-40B4-BE49-F238E27FC236}">
                <a16:creationId xmlns:a16="http://schemas.microsoft.com/office/drawing/2014/main" id="{9C3816C5-1B55-4EA6-B142-C7BC147A1776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75073" y="3564996"/>
            <a:ext cx="387694" cy="387694"/>
          </a:xfrm>
          <a:prstGeom prst="rect">
            <a:avLst/>
          </a:prstGeom>
        </p:spPr>
      </p:pic>
      <p:pic>
        <p:nvPicPr>
          <p:cNvPr id="576" name="그래픽 575">
            <a:extLst>
              <a:ext uri="{FF2B5EF4-FFF2-40B4-BE49-F238E27FC236}">
                <a16:creationId xmlns:a16="http://schemas.microsoft.com/office/drawing/2014/main" id="{0F90A808-C143-4ACB-A72F-6D837A80AA2A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9492" y="3590598"/>
            <a:ext cx="387694" cy="336488"/>
          </a:xfrm>
          <a:prstGeom prst="rect">
            <a:avLst/>
          </a:prstGeom>
        </p:spPr>
      </p:pic>
      <p:pic>
        <p:nvPicPr>
          <p:cNvPr id="577" name="그래픽 576">
            <a:extLst>
              <a:ext uri="{FF2B5EF4-FFF2-40B4-BE49-F238E27FC236}">
                <a16:creationId xmlns:a16="http://schemas.microsoft.com/office/drawing/2014/main" id="{52E59859-ADA2-4B4A-B891-4B787561F78A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96627" y="3564997"/>
            <a:ext cx="175558" cy="387692"/>
          </a:xfrm>
          <a:prstGeom prst="rect">
            <a:avLst/>
          </a:prstGeom>
        </p:spPr>
      </p:pic>
      <p:pic>
        <p:nvPicPr>
          <p:cNvPr id="578" name="그래픽 577">
            <a:extLst>
              <a:ext uri="{FF2B5EF4-FFF2-40B4-BE49-F238E27FC236}">
                <a16:creationId xmlns:a16="http://schemas.microsoft.com/office/drawing/2014/main" id="{F80DE79B-DD78-4A2E-9B74-EAFD5B3B5FFE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91166" y="3564996"/>
            <a:ext cx="387694" cy="387694"/>
          </a:xfrm>
          <a:prstGeom prst="rect">
            <a:avLst/>
          </a:prstGeom>
        </p:spPr>
      </p:pic>
      <p:pic>
        <p:nvPicPr>
          <p:cNvPr id="579" name="그래픽 578">
            <a:extLst>
              <a:ext uri="{FF2B5EF4-FFF2-40B4-BE49-F238E27FC236}">
                <a16:creationId xmlns:a16="http://schemas.microsoft.com/office/drawing/2014/main" id="{E9282CA0-4AC6-45BA-9C01-4D8FF14F206F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715572" y="3564996"/>
            <a:ext cx="387694" cy="387694"/>
          </a:xfrm>
          <a:prstGeom prst="rect">
            <a:avLst/>
          </a:prstGeom>
        </p:spPr>
      </p:pic>
      <p:pic>
        <p:nvPicPr>
          <p:cNvPr id="580" name="그래픽 579">
            <a:extLst>
              <a:ext uri="{FF2B5EF4-FFF2-40B4-BE49-F238E27FC236}">
                <a16:creationId xmlns:a16="http://schemas.microsoft.com/office/drawing/2014/main" id="{FD960422-63E8-49AC-9A6E-7B9854B9CE2C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474012" y="3586940"/>
            <a:ext cx="329176" cy="343806"/>
          </a:xfrm>
          <a:prstGeom prst="rect">
            <a:avLst/>
          </a:prstGeom>
        </p:spPr>
      </p:pic>
      <p:pic>
        <p:nvPicPr>
          <p:cNvPr id="581" name="그래픽 580">
            <a:extLst>
              <a:ext uri="{FF2B5EF4-FFF2-40B4-BE49-F238E27FC236}">
                <a16:creationId xmlns:a16="http://schemas.microsoft.com/office/drawing/2014/main" id="{E1D0ABEA-42EE-4882-A42F-3D99D3B0D950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8095443" y="3561338"/>
            <a:ext cx="277968" cy="395008"/>
          </a:xfrm>
          <a:prstGeom prst="rect">
            <a:avLst/>
          </a:prstGeom>
        </p:spPr>
      </p:pic>
      <p:pic>
        <p:nvPicPr>
          <p:cNvPr id="582" name="그래픽 581">
            <a:extLst>
              <a:ext uri="{FF2B5EF4-FFF2-40B4-BE49-F238E27FC236}">
                <a16:creationId xmlns:a16="http://schemas.microsoft.com/office/drawing/2014/main" id="{4D29C919-E485-469C-A872-29C6D8ED36CF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32833" y="4233810"/>
            <a:ext cx="342340" cy="430120"/>
          </a:xfrm>
          <a:prstGeom prst="rect">
            <a:avLst/>
          </a:prstGeom>
        </p:spPr>
      </p:pic>
      <p:pic>
        <p:nvPicPr>
          <p:cNvPr id="583" name="그래픽 582">
            <a:extLst>
              <a:ext uri="{FF2B5EF4-FFF2-40B4-BE49-F238E27FC236}">
                <a16:creationId xmlns:a16="http://schemas.microsoft.com/office/drawing/2014/main" id="{F165DCE3-0EF5-4DEA-BB4D-652C4F289F4C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21752" y="4216254"/>
            <a:ext cx="403786" cy="465232"/>
          </a:xfrm>
          <a:prstGeom prst="rect">
            <a:avLst/>
          </a:prstGeom>
        </p:spPr>
      </p:pic>
      <p:pic>
        <p:nvPicPr>
          <p:cNvPr id="584" name="그래픽 583">
            <a:extLst>
              <a:ext uri="{FF2B5EF4-FFF2-40B4-BE49-F238E27FC236}">
                <a16:creationId xmlns:a16="http://schemas.microsoft.com/office/drawing/2014/main" id="{1B36AC62-7E55-4EB3-BB7F-E38B3CEE5A6F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12460" y="4220642"/>
            <a:ext cx="395010" cy="456454"/>
          </a:xfrm>
          <a:prstGeom prst="rect">
            <a:avLst/>
          </a:prstGeom>
        </p:spPr>
      </p:pic>
      <p:pic>
        <p:nvPicPr>
          <p:cNvPr id="585" name="그래픽 584">
            <a:extLst>
              <a:ext uri="{FF2B5EF4-FFF2-40B4-BE49-F238E27FC236}">
                <a16:creationId xmlns:a16="http://schemas.microsoft.com/office/drawing/2014/main" id="{8F2FF0FC-410C-4339-AD35-2272D62CDA39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25193" y="4220642"/>
            <a:ext cx="456454" cy="456454"/>
          </a:xfrm>
          <a:prstGeom prst="rect">
            <a:avLst/>
          </a:prstGeom>
        </p:spPr>
      </p:pic>
      <p:pic>
        <p:nvPicPr>
          <p:cNvPr id="586" name="그래픽 585">
            <a:extLst>
              <a:ext uri="{FF2B5EF4-FFF2-40B4-BE49-F238E27FC236}">
                <a16:creationId xmlns:a16="http://schemas.microsoft.com/office/drawing/2014/main" id="{ECC36150-C760-49F7-896B-E6DA2DAEFCCE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344476" y="4238198"/>
            <a:ext cx="447676" cy="421342"/>
          </a:xfrm>
          <a:prstGeom prst="rect">
            <a:avLst/>
          </a:prstGeom>
        </p:spPr>
      </p:pic>
      <p:pic>
        <p:nvPicPr>
          <p:cNvPr id="587" name="그래픽 586">
            <a:extLst>
              <a:ext uri="{FF2B5EF4-FFF2-40B4-BE49-F238E27FC236}">
                <a16:creationId xmlns:a16="http://schemas.microsoft.com/office/drawing/2014/main" id="{D1CBFCE2-EA74-4890-872A-F03A401191C9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45813" y="4233078"/>
            <a:ext cx="446214" cy="431584"/>
          </a:xfrm>
          <a:prstGeom prst="rect">
            <a:avLst/>
          </a:prstGeom>
        </p:spPr>
      </p:pic>
      <p:pic>
        <p:nvPicPr>
          <p:cNvPr id="588" name="그래픽 587">
            <a:extLst>
              <a:ext uri="{FF2B5EF4-FFF2-40B4-BE49-F238E27FC236}">
                <a16:creationId xmlns:a16="http://schemas.microsoft.com/office/drawing/2014/main" id="{F11E092B-BE5C-4815-9E8B-4251452FC81E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25093" y="4233078"/>
            <a:ext cx="336490" cy="431584"/>
          </a:xfrm>
          <a:prstGeom prst="rect">
            <a:avLst/>
          </a:prstGeom>
        </p:spPr>
      </p:pic>
      <p:pic>
        <p:nvPicPr>
          <p:cNvPr id="589" name="그래픽 588">
            <a:extLst>
              <a:ext uri="{FF2B5EF4-FFF2-40B4-BE49-F238E27FC236}">
                <a16:creationId xmlns:a16="http://schemas.microsoft.com/office/drawing/2014/main" id="{08C7DF2B-ABCC-4A24-A651-0202694C2F9D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361300" y="4247708"/>
            <a:ext cx="446214" cy="402324"/>
          </a:xfrm>
          <a:prstGeom prst="rect">
            <a:avLst/>
          </a:prstGeom>
        </p:spPr>
      </p:pic>
      <p:pic>
        <p:nvPicPr>
          <p:cNvPr id="590" name="그래픽 589">
            <a:extLst>
              <a:ext uri="{FF2B5EF4-FFF2-40B4-BE49-F238E27FC236}">
                <a16:creationId xmlns:a16="http://schemas.microsoft.com/office/drawing/2014/main" id="{F194C77D-B420-4B6E-9C77-8CDBC0697955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83851" y="4233078"/>
            <a:ext cx="402324" cy="431584"/>
          </a:xfrm>
          <a:prstGeom prst="rect">
            <a:avLst/>
          </a:prstGeom>
        </p:spPr>
      </p:pic>
      <p:pic>
        <p:nvPicPr>
          <p:cNvPr id="591" name="그래픽 590">
            <a:extLst>
              <a:ext uri="{FF2B5EF4-FFF2-40B4-BE49-F238E27FC236}">
                <a16:creationId xmlns:a16="http://schemas.microsoft.com/office/drawing/2014/main" id="{031A0A37-9C71-44C0-86E9-CD0C5872656A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04599" y="4255023"/>
            <a:ext cx="409638" cy="387694"/>
          </a:xfrm>
          <a:prstGeom prst="rect">
            <a:avLst/>
          </a:prstGeom>
        </p:spPr>
      </p:pic>
      <p:pic>
        <p:nvPicPr>
          <p:cNvPr id="592" name="그래픽 591">
            <a:extLst>
              <a:ext uri="{FF2B5EF4-FFF2-40B4-BE49-F238E27FC236}">
                <a16:creationId xmlns:a16="http://schemas.microsoft.com/office/drawing/2014/main" id="{3690D6EC-08B6-481F-9386-36C36704544B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27818" y="4247707"/>
            <a:ext cx="387696" cy="402326"/>
          </a:xfrm>
          <a:prstGeom prst="rect">
            <a:avLst/>
          </a:prstGeom>
        </p:spPr>
      </p:pic>
      <p:pic>
        <p:nvPicPr>
          <p:cNvPr id="593" name="그래픽 592">
            <a:extLst>
              <a:ext uri="{FF2B5EF4-FFF2-40B4-BE49-F238E27FC236}">
                <a16:creationId xmlns:a16="http://schemas.microsoft.com/office/drawing/2014/main" id="{41527255-90DB-4F2F-AD4F-6245F729E841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04005" y="4328173"/>
            <a:ext cx="460844" cy="241394"/>
          </a:xfrm>
          <a:prstGeom prst="rect">
            <a:avLst/>
          </a:prstGeom>
        </p:spPr>
      </p:pic>
      <p:pic>
        <p:nvPicPr>
          <p:cNvPr id="594" name="그래픽 593">
            <a:extLst>
              <a:ext uri="{FF2B5EF4-FFF2-40B4-BE49-F238E27FC236}">
                <a16:creationId xmlns:a16="http://schemas.microsoft.com/office/drawing/2014/main" id="{3E8543EE-5757-4C5E-BEE3-A99C68EBA22F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775991" y="4983746"/>
            <a:ext cx="256024" cy="351118"/>
          </a:xfrm>
          <a:prstGeom prst="rect">
            <a:avLst/>
          </a:prstGeom>
        </p:spPr>
      </p:pic>
      <p:pic>
        <p:nvPicPr>
          <p:cNvPr id="595" name="그래픽 594">
            <a:extLst>
              <a:ext uri="{FF2B5EF4-FFF2-40B4-BE49-F238E27FC236}">
                <a16:creationId xmlns:a16="http://schemas.microsoft.com/office/drawing/2014/main" id="{0B797BA6-1496-4AF8-A8C5-F90CC0E74766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329799" y="4965459"/>
            <a:ext cx="387694" cy="387694"/>
          </a:xfrm>
          <a:prstGeom prst="rect">
            <a:avLst/>
          </a:prstGeom>
        </p:spPr>
      </p:pic>
      <p:pic>
        <p:nvPicPr>
          <p:cNvPr id="596" name="그래픽 595">
            <a:extLst>
              <a:ext uri="{FF2B5EF4-FFF2-40B4-BE49-F238E27FC236}">
                <a16:creationId xmlns:a16="http://schemas.microsoft.com/office/drawing/2014/main" id="{8002782A-91C0-49E2-B3B0-1327BD19D66F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2027090" y="4976431"/>
            <a:ext cx="365748" cy="365748"/>
          </a:xfrm>
          <a:prstGeom prst="rect">
            <a:avLst/>
          </a:prstGeom>
        </p:spPr>
      </p:pic>
      <p:pic>
        <p:nvPicPr>
          <p:cNvPr id="597" name="그래픽 596">
            <a:extLst>
              <a:ext uri="{FF2B5EF4-FFF2-40B4-BE49-F238E27FC236}">
                <a16:creationId xmlns:a16="http://schemas.microsoft.com/office/drawing/2014/main" id="{87C1D3F2-3C26-46BF-A237-3CD2E541116C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703463" y="4980088"/>
            <a:ext cx="299916" cy="358436"/>
          </a:xfrm>
          <a:prstGeom prst="rect">
            <a:avLst/>
          </a:prstGeom>
        </p:spPr>
      </p:pic>
      <p:pic>
        <p:nvPicPr>
          <p:cNvPr id="598" name="그래픽 597">
            <a:extLst>
              <a:ext uri="{FF2B5EF4-FFF2-40B4-BE49-F238E27FC236}">
                <a16:creationId xmlns:a16="http://schemas.microsoft.com/office/drawing/2014/main" id="{98BBB774-3475-49A3-A64D-8BFEF97D86E0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3473218" y="4965459"/>
            <a:ext cx="190190" cy="387694"/>
          </a:xfrm>
          <a:prstGeom prst="rect">
            <a:avLst/>
          </a:prstGeom>
        </p:spPr>
      </p:pic>
      <p:pic>
        <p:nvPicPr>
          <p:cNvPr id="599" name="그래픽 598">
            <a:extLst>
              <a:ext uri="{FF2B5EF4-FFF2-40B4-BE49-F238E27FC236}">
                <a16:creationId xmlns:a16="http://schemas.microsoft.com/office/drawing/2014/main" id="{A2304A4C-F98E-4C94-8921-DD941B14DC9E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086045" y="4983746"/>
            <a:ext cx="365748" cy="351118"/>
          </a:xfrm>
          <a:prstGeom prst="rect">
            <a:avLst/>
          </a:prstGeom>
        </p:spPr>
      </p:pic>
      <p:pic>
        <p:nvPicPr>
          <p:cNvPr id="600" name="그래픽 599">
            <a:extLst>
              <a:ext uri="{FF2B5EF4-FFF2-40B4-BE49-F238E27FC236}">
                <a16:creationId xmlns:a16="http://schemas.microsoft.com/office/drawing/2014/main" id="{8A178019-459F-428A-8DE6-7925CE672521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806807" y="5002034"/>
            <a:ext cx="373064" cy="314544"/>
          </a:xfrm>
          <a:prstGeom prst="rect">
            <a:avLst/>
          </a:prstGeom>
        </p:spPr>
      </p:pic>
      <p:pic>
        <p:nvPicPr>
          <p:cNvPr id="601" name="그래픽 600">
            <a:extLst>
              <a:ext uri="{FF2B5EF4-FFF2-40B4-BE49-F238E27FC236}">
                <a16:creationId xmlns:a16="http://schemas.microsoft.com/office/drawing/2014/main" id="{F25D667D-8C58-4778-9F01-D89DBC055B3B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423477" y="4980089"/>
            <a:ext cx="321858" cy="358434"/>
          </a:xfrm>
          <a:prstGeom prst="rect">
            <a:avLst/>
          </a:prstGeom>
        </p:spPr>
      </p:pic>
      <p:pic>
        <p:nvPicPr>
          <p:cNvPr id="602" name="그래픽 601">
            <a:extLst>
              <a:ext uri="{FF2B5EF4-FFF2-40B4-BE49-F238E27FC236}">
                <a16:creationId xmlns:a16="http://schemas.microsoft.com/office/drawing/2014/main" id="{E86A07EC-07EC-41AA-A25F-4477175AD367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149685" y="4983745"/>
            <a:ext cx="270656" cy="351120"/>
          </a:xfrm>
          <a:prstGeom prst="rect">
            <a:avLst/>
          </a:prstGeom>
        </p:spPr>
      </p:pic>
      <p:pic>
        <p:nvPicPr>
          <p:cNvPr id="603" name="그래픽 602">
            <a:extLst>
              <a:ext uri="{FF2B5EF4-FFF2-40B4-BE49-F238E27FC236}">
                <a16:creationId xmlns:a16="http://schemas.microsoft.com/office/drawing/2014/main" id="{BCBDD0C9-BB9C-4D81-8E04-EB0A3D163AD1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7517" y="5013006"/>
            <a:ext cx="343804" cy="292598"/>
          </a:xfrm>
          <a:prstGeom prst="rect">
            <a:avLst/>
          </a:prstGeom>
        </p:spPr>
      </p:pic>
      <p:pic>
        <p:nvPicPr>
          <p:cNvPr id="604" name="그래픽 603">
            <a:extLst>
              <a:ext uri="{FF2B5EF4-FFF2-40B4-BE49-F238E27FC236}">
                <a16:creationId xmlns:a16="http://schemas.microsoft.com/office/drawing/2014/main" id="{974651E9-BFB1-4962-B949-0835802550D2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44753" y="4965459"/>
            <a:ext cx="387694" cy="387694"/>
          </a:xfrm>
          <a:prstGeom prst="rect">
            <a:avLst/>
          </a:prstGeom>
        </p:spPr>
      </p:pic>
      <p:pic>
        <p:nvPicPr>
          <p:cNvPr id="605" name="그래픽 604">
            <a:extLst>
              <a:ext uri="{FF2B5EF4-FFF2-40B4-BE49-F238E27FC236}">
                <a16:creationId xmlns:a16="http://schemas.microsoft.com/office/drawing/2014/main" id="{6894D00E-94CE-4D73-A034-1489FD47763D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69840" y="4991061"/>
            <a:ext cx="329174" cy="3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Box 450">
            <a:extLst>
              <a:ext uri="{FF2B5EF4-FFF2-40B4-BE49-F238E27FC236}">
                <a16:creationId xmlns:a16="http://schemas.microsoft.com/office/drawing/2014/main" id="{25FC8DAB-0AC9-4C46-A020-5E1CE446DC32}"/>
              </a:ext>
            </a:extLst>
          </p:cNvPr>
          <p:cNvSpPr txBox="1"/>
          <p:nvPr/>
        </p:nvSpPr>
        <p:spPr>
          <a:xfrm>
            <a:off x="8901253" y="3810471"/>
            <a:ext cx="268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03D8A658-8FA6-49E4-AFCD-F75C2285BE53}"/>
              </a:ext>
            </a:extLst>
          </p:cNvPr>
          <p:cNvSpPr txBox="1"/>
          <p:nvPr/>
        </p:nvSpPr>
        <p:spPr>
          <a:xfrm>
            <a:off x="8960549" y="4394448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453" name="그래픽 452">
            <a:extLst>
              <a:ext uri="{FF2B5EF4-FFF2-40B4-BE49-F238E27FC236}">
                <a16:creationId xmlns:a16="http://schemas.microsoft.com/office/drawing/2014/main" id="{E807B476-9420-4783-9665-6B7997462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09" y="786704"/>
            <a:ext cx="445586" cy="337784"/>
          </a:xfrm>
          <a:prstGeom prst="rect">
            <a:avLst/>
          </a:prstGeom>
        </p:spPr>
      </p:pic>
      <p:pic>
        <p:nvPicPr>
          <p:cNvPr id="454" name="그래픽 453">
            <a:extLst>
              <a:ext uri="{FF2B5EF4-FFF2-40B4-BE49-F238E27FC236}">
                <a16:creationId xmlns:a16="http://schemas.microsoft.com/office/drawing/2014/main" id="{2F3772E4-FB9C-4C00-8F0F-8224A993C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624" y="790297"/>
            <a:ext cx="388090" cy="330596"/>
          </a:xfrm>
          <a:prstGeom prst="rect">
            <a:avLst/>
          </a:prstGeom>
        </p:spPr>
      </p:pic>
      <p:pic>
        <p:nvPicPr>
          <p:cNvPr id="455" name="그래픽 454">
            <a:extLst>
              <a:ext uri="{FF2B5EF4-FFF2-40B4-BE49-F238E27FC236}">
                <a16:creationId xmlns:a16="http://schemas.microsoft.com/office/drawing/2014/main" id="{55E912FB-164E-43A8-A5A5-A48F6960D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312" y="761549"/>
            <a:ext cx="438400" cy="388092"/>
          </a:xfrm>
          <a:prstGeom prst="rect">
            <a:avLst/>
          </a:prstGeom>
        </p:spPr>
      </p:pic>
      <p:pic>
        <p:nvPicPr>
          <p:cNvPr id="456" name="그래픽 455">
            <a:extLst>
              <a:ext uri="{FF2B5EF4-FFF2-40B4-BE49-F238E27FC236}">
                <a16:creationId xmlns:a16="http://schemas.microsoft.com/office/drawing/2014/main" id="{98C9973A-C56E-4823-8662-F389883B9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5497" y="754362"/>
            <a:ext cx="380906" cy="402466"/>
          </a:xfrm>
          <a:prstGeom prst="rect">
            <a:avLst/>
          </a:prstGeom>
        </p:spPr>
      </p:pic>
      <p:pic>
        <p:nvPicPr>
          <p:cNvPr id="457" name="그래픽 456">
            <a:extLst>
              <a:ext uri="{FF2B5EF4-FFF2-40B4-BE49-F238E27FC236}">
                <a16:creationId xmlns:a16="http://schemas.microsoft.com/office/drawing/2014/main" id="{DDEF892B-4B97-4772-A683-9F6CC327F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8560" y="750770"/>
            <a:ext cx="438400" cy="409652"/>
          </a:xfrm>
          <a:prstGeom prst="rect">
            <a:avLst/>
          </a:prstGeom>
        </p:spPr>
      </p:pic>
      <p:pic>
        <p:nvPicPr>
          <p:cNvPr id="458" name="그래픽 457">
            <a:extLst>
              <a:ext uri="{FF2B5EF4-FFF2-40B4-BE49-F238E27FC236}">
                <a16:creationId xmlns:a16="http://schemas.microsoft.com/office/drawing/2014/main" id="{4C33672F-AC36-468E-9F9C-0D40EFD7D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5615" y="736396"/>
            <a:ext cx="424026" cy="438400"/>
          </a:xfrm>
          <a:prstGeom prst="rect">
            <a:avLst/>
          </a:prstGeom>
        </p:spPr>
      </p:pic>
      <p:pic>
        <p:nvPicPr>
          <p:cNvPr id="459" name="그래픽 458">
            <a:extLst>
              <a:ext uri="{FF2B5EF4-FFF2-40B4-BE49-F238E27FC236}">
                <a16:creationId xmlns:a16="http://schemas.microsoft.com/office/drawing/2014/main" id="{EFB72260-6C1E-4358-83C0-0DABCE786A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0239" y="783111"/>
            <a:ext cx="388090" cy="344968"/>
          </a:xfrm>
          <a:prstGeom prst="rect">
            <a:avLst/>
          </a:prstGeom>
        </p:spPr>
      </p:pic>
      <p:pic>
        <p:nvPicPr>
          <p:cNvPr id="460" name="그래픽 459">
            <a:extLst>
              <a:ext uri="{FF2B5EF4-FFF2-40B4-BE49-F238E27FC236}">
                <a16:creationId xmlns:a16="http://schemas.microsoft.com/office/drawing/2014/main" id="{25CD3FC1-2272-4297-B22F-3534BA24DE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69715" y="765144"/>
            <a:ext cx="294662" cy="380904"/>
          </a:xfrm>
          <a:prstGeom prst="rect">
            <a:avLst/>
          </a:prstGeom>
        </p:spPr>
      </p:pic>
      <p:pic>
        <p:nvPicPr>
          <p:cNvPr id="461" name="그래픽 460">
            <a:extLst>
              <a:ext uri="{FF2B5EF4-FFF2-40B4-BE49-F238E27FC236}">
                <a16:creationId xmlns:a16="http://schemas.microsoft.com/office/drawing/2014/main" id="{9C13CC0D-D14A-498F-A298-80AB739B59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56542" y="797484"/>
            <a:ext cx="352158" cy="316222"/>
          </a:xfrm>
          <a:prstGeom prst="rect">
            <a:avLst/>
          </a:prstGeom>
        </p:spPr>
      </p:pic>
      <p:pic>
        <p:nvPicPr>
          <p:cNvPr id="462" name="그래픽 461">
            <a:extLst>
              <a:ext uri="{FF2B5EF4-FFF2-40B4-BE49-F238E27FC236}">
                <a16:creationId xmlns:a16="http://schemas.microsoft.com/office/drawing/2014/main" id="{DA6179AD-5FB0-4812-AC48-D80215F297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2535" y="768736"/>
            <a:ext cx="265916" cy="373718"/>
          </a:xfrm>
          <a:prstGeom prst="rect">
            <a:avLst/>
          </a:prstGeom>
        </p:spPr>
      </p:pic>
      <p:pic>
        <p:nvPicPr>
          <p:cNvPr id="463" name="그래픽 462">
            <a:extLst>
              <a:ext uri="{FF2B5EF4-FFF2-40B4-BE49-F238E27FC236}">
                <a16:creationId xmlns:a16="http://schemas.microsoft.com/office/drawing/2014/main" id="{323DFFF4-5289-46A6-9927-2B7E1BAE5DA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94144" y="822639"/>
            <a:ext cx="445586" cy="265914"/>
          </a:xfrm>
          <a:prstGeom prst="rect">
            <a:avLst/>
          </a:prstGeom>
        </p:spPr>
      </p:pic>
      <p:pic>
        <p:nvPicPr>
          <p:cNvPr id="464" name="그래픽 463">
            <a:extLst>
              <a:ext uri="{FF2B5EF4-FFF2-40B4-BE49-F238E27FC236}">
                <a16:creationId xmlns:a16="http://schemas.microsoft.com/office/drawing/2014/main" id="{F2D1145C-75D6-421A-87B2-4F5A321D15B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8493" y="757956"/>
            <a:ext cx="251542" cy="395280"/>
          </a:xfrm>
          <a:prstGeom prst="rect">
            <a:avLst/>
          </a:prstGeom>
        </p:spPr>
      </p:pic>
      <p:pic>
        <p:nvPicPr>
          <p:cNvPr id="465" name="그래픽 464">
            <a:extLst>
              <a:ext uri="{FF2B5EF4-FFF2-40B4-BE49-F238E27FC236}">
                <a16:creationId xmlns:a16="http://schemas.microsoft.com/office/drawing/2014/main" id="{0C946CF5-4681-4641-8AF5-F2407B2EBB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7529" y="1560690"/>
            <a:ext cx="409652" cy="265914"/>
          </a:xfrm>
          <a:prstGeom prst="rect">
            <a:avLst/>
          </a:prstGeom>
        </p:spPr>
      </p:pic>
      <p:pic>
        <p:nvPicPr>
          <p:cNvPr id="466" name="그래픽 465">
            <a:extLst>
              <a:ext uri="{FF2B5EF4-FFF2-40B4-BE49-F238E27FC236}">
                <a16:creationId xmlns:a16="http://schemas.microsoft.com/office/drawing/2014/main" id="{970107F6-88F0-48E4-8B04-648441B4841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33600" y="1488820"/>
            <a:ext cx="366532" cy="409654"/>
          </a:xfrm>
          <a:prstGeom prst="rect">
            <a:avLst/>
          </a:prstGeom>
        </p:spPr>
      </p:pic>
      <p:pic>
        <p:nvPicPr>
          <p:cNvPr id="467" name="그래픽 466">
            <a:extLst>
              <a:ext uri="{FF2B5EF4-FFF2-40B4-BE49-F238E27FC236}">
                <a16:creationId xmlns:a16="http://schemas.microsoft.com/office/drawing/2014/main" id="{BD35902F-1660-4C97-BE28-D7A520CB8C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53257" y="1488820"/>
            <a:ext cx="366532" cy="409654"/>
          </a:xfrm>
          <a:prstGeom prst="rect">
            <a:avLst/>
          </a:prstGeom>
        </p:spPr>
      </p:pic>
      <p:pic>
        <p:nvPicPr>
          <p:cNvPr id="468" name="그래픽 467">
            <a:extLst>
              <a:ext uri="{FF2B5EF4-FFF2-40B4-BE49-F238E27FC236}">
                <a16:creationId xmlns:a16="http://schemas.microsoft.com/office/drawing/2014/main" id="{DBBDC22F-FFE2-40B5-8F8E-565F262D494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68291" y="1503195"/>
            <a:ext cx="445586" cy="380904"/>
          </a:xfrm>
          <a:prstGeom prst="rect">
            <a:avLst/>
          </a:prstGeom>
        </p:spPr>
      </p:pic>
      <p:pic>
        <p:nvPicPr>
          <p:cNvPr id="469" name="그래픽 468">
            <a:extLst>
              <a:ext uri="{FF2B5EF4-FFF2-40B4-BE49-F238E27FC236}">
                <a16:creationId xmlns:a16="http://schemas.microsoft.com/office/drawing/2014/main" id="{3FD2B6CC-7DFE-43EB-A649-DE9E9357575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5118" y="1496008"/>
            <a:ext cx="301848" cy="395278"/>
          </a:xfrm>
          <a:prstGeom prst="rect">
            <a:avLst/>
          </a:prstGeom>
        </p:spPr>
      </p:pic>
      <p:pic>
        <p:nvPicPr>
          <p:cNvPr id="470" name="그래픽 469">
            <a:extLst>
              <a:ext uri="{FF2B5EF4-FFF2-40B4-BE49-F238E27FC236}">
                <a16:creationId xmlns:a16="http://schemas.microsoft.com/office/drawing/2014/main" id="{602D80D2-C5BD-4B06-8E15-9DB769249C8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33968" y="1478040"/>
            <a:ext cx="301848" cy="431212"/>
          </a:xfrm>
          <a:prstGeom prst="rect">
            <a:avLst/>
          </a:prstGeom>
        </p:spPr>
      </p:pic>
      <p:pic>
        <p:nvPicPr>
          <p:cNvPr id="471" name="그래픽 470">
            <a:extLst>
              <a:ext uri="{FF2B5EF4-FFF2-40B4-BE49-F238E27FC236}">
                <a16:creationId xmlns:a16="http://schemas.microsoft.com/office/drawing/2014/main" id="{4BC3C62C-56DB-418E-9017-9C38845CEF9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734758" y="1499600"/>
            <a:ext cx="438400" cy="388092"/>
          </a:xfrm>
          <a:prstGeom prst="rect">
            <a:avLst/>
          </a:prstGeom>
        </p:spPr>
      </p:pic>
      <p:pic>
        <p:nvPicPr>
          <p:cNvPr id="472" name="그래픽 471">
            <a:extLst>
              <a:ext uri="{FF2B5EF4-FFF2-40B4-BE49-F238E27FC236}">
                <a16:creationId xmlns:a16="http://schemas.microsoft.com/office/drawing/2014/main" id="{2E4882F6-038E-4CFF-952F-1557302862E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3142" y="1485226"/>
            <a:ext cx="258728" cy="416840"/>
          </a:xfrm>
          <a:prstGeom prst="rect">
            <a:avLst/>
          </a:prstGeom>
        </p:spPr>
      </p:pic>
      <p:pic>
        <p:nvPicPr>
          <p:cNvPr id="473" name="그래픽 472">
            <a:extLst>
              <a:ext uri="{FF2B5EF4-FFF2-40B4-BE49-F238E27FC236}">
                <a16:creationId xmlns:a16="http://schemas.microsoft.com/office/drawing/2014/main" id="{9FECC56D-D9E7-49A6-89C4-3B87081CA60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51827" y="1478040"/>
            <a:ext cx="424026" cy="431212"/>
          </a:xfrm>
          <a:prstGeom prst="rect">
            <a:avLst/>
          </a:prstGeom>
        </p:spPr>
      </p:pic>
      <p:pic>
        <p:nvPicPr>
          <p:cNvPr id="474" name="그래픽 473">
            <a:extLst>
              <a:ext uri="{FF2B5EF4-FFF2-40B4-BE49-F238E27FC236}">
                <a16:creationId xmlns:a16="http://schemas.microsoft.com/office/drawing/2014/main" id="{394D4B75-4D74-4CE3-936A-D97F55B7CF7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68767" y="1488821"/>
            <a:ext cx="316222" cy="409652"/>
          </a:xfrm>
          <a:prstGeom prst="rect">
            <a:avLst/>
          </a:prstGeom>
        </p:spPr>
      </p:pic>
      <p:pic>
        <p:nvPicPr>
          <p:cNvPr id="475" name="그래픽 474">
            <a:extLst>
              <a:ext uri="{FF2B5EF4-FFF2-40B4-BE49-F238E27FC236}">
                <a16:creationId xmlns:a16="http://schemas.microsoft.com/office/drawing/2014/main" id="{7588EAA2-BF2E-4AFB-A1A1-7BB210409E70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58826" y="1535535"/>
            <a:ext cx="316222" cy="316222"/>
          </a:xfrm>
          <a:prstGeom prst="rect">
            <a:avLst/>
          </a:prstGeom>
        </p:spPr>
      </p:pic>
      <p:pic>
        <p:nvPicPr>
          <p:cNvPr id="476" name="그래픽 475">
            <a:extLst>
              <a:ext uri="{FF2B5EF4-FFF2-40B4-BE49-F238E27FC236}">
                <a16:creationId xmlns:a16="http://schemas.microsoft.com/office/drawing/2014/main" id="{5F3C96A6-4155-4E62-A05A-D8B82792523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24591" y="1510381"/>
            <a:ext cx="359344" cy="366532"/>
          </a:xfrm>
          <a:prstGeom prst="rect">
            <a:avLst/>
          </a:prstGeom>
        </p:spPr>
      </p:pic>
      <p:pic>
        <p:nvPicPr>
          <p:cNvPr id="477" name="그래픽 476">
            <a:extLst>
              <a:ext uri="{FF2B5EF4-FFF2-40B4-BE49-F238E27FC236}">
                <a16:creationId xmlns:a16="http://schemas.microsoft.com/office/drawing/2014/main" id="{DB371029-879C-4C2C-8882-659BFF1ABC8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616" y="2212463"/>
            <a:ext cx="301848" cy="323410"/>
          </a:xfrm>
          <a:prstGeom prst="rect">
            <a:avLst/>
          </a:prstGeom>
        </p:spPr>
      </p:pic>
      <p:pic>
        <p:nvPicPr>
          <p:cNvPr id="478" name="그래픽 477">
            <a:extLst>
              <a:ext uri="{FF2B5EF4-FFF2-40B4-BE49-F238E27FC236}">
                <a16:creationId xmlns:a16="http://schemas.microsoft.com/office/drawing/2014/main" id="{30199EE2-3886-42CE-BD4B-B0F3351FD3F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65627" y="2205276"/>
            <a:ext cx="316222" cy="337784"/>
          </a:xfrm>
          <a:prstGeom prst="rect">
            <a:avLst/>
          </a:prstGeom>
        </p:spPr>
      </p:pic>
      <p:pic>
        <p:nvPicPr>
          <p:cNvPr id="479" name="그래픽 478">
            <a:extLst>
              <a:ext uri="{FF2B5EF4-FFF2-40B4-BE49-F238E27FC236}">
                <a16:creationId xmlns:a16="http://schemas.microsoft.com/office/drawing/2014/main" id="{12CCC578-B637-40CE-ABAF-1C6AEFBAC43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34867" y="2190902"/>
            <a:ext cx="366532" cy="366532"/>
          </a:xfrm>
          <a:prstGeom prst="rect">
            <a:avLst/>
          </a:prstGeom>
        </p:spPr>
      </p:pic>
      <p:pic>
        <p:nvPicPr>
          <p:cNvPr id="480" name="그래픽 479">
            <a:extLst>
              <a:ext uri="{FF2B5EF4-FFF2-40B4-BE49-F238E27FC236}">
                <a16:creationId xmlns:a16="http://schemas.microsoft.com/office/drawing/2014/main" id="{9F38FEB3-3660-4843-BA14-7AFDA3A5480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766904" y="2208869"/>
            <a:ext cx="208420" cy="330596"/>
          </a:xfrm>
          <a:prstGeom prst="rect">
            <a:avLst/>
          </a:prstGeom>
        </p:spPr>
      </p:pic>
      <p:pic>
        <p:nvPicPr>
          <p:cNvPr id="481" name="그래픽 480">
            <a:extLst>
              <a:ext uri="{FF2B5EF4-FFF2-40B4-BE49-F238E27FC236}">
                <a16:creationId xmlns:a16="http://schemas.microsoft.com/office/drawing/2014/main" id="{57D6337E-CD8A-4003-B1D1-584F6C24A5E7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95390" y="2223243"/>
            <a:ext cx="337784" cy="301848"/>
          </a:xfrm>
          <a:prstGeom prst="rect">
            <a:avLst/>
          </a:prstGeom>
        </p:spPr>
      </p:pic>
      <p:pic>
        <p:nvPicPr>
          <p:cNvPr id="482" name="그래픽 481">
            <a:extLst>
              <a:ext uri="{FF2B5EF4-FFF2-40B4-BE49-F238E27FC236}">
                <a16:creationId xmlns:a16="http://schemas.microsoft.com/office/drawing/2014/main" id="{4E0CBC2D-B82F-41A5-B17C-61C1C9232A0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253" y="2194495"/>
            <a:ext cx="337784" cy="359344"/>
          </a:xfrm>
          <a:prstGeom prst="rect">
            <a:avLst/>
          </a:prstGeom>
        </p:spPr>
      </p:pic>
      <p:pic>
        <p:nvPicPr>
          <p:cNvPr id="483" name="그래픽 482">
            <a:extLst>
              <a:ext uri="{FF2B5EF4-FFF2-40B4-BE49-F238E27FC236}">
                <a16:creationId xmlns:a16="http://schemas.microsoft.com/office/drawing/2014/main" id="{22740E9F-3D15-419F-999A-D74769898A5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885535" y="2183716"/>
            <a:ext cx="215606" cy="380904"/>
          </a:xfrm>
          <a:prstGeom prst="rect">
            <a:avLst/>
          </a:prstGeom>
        </p:spPr>
      </p:pic>
      <p:pic>
        <p:nvPicPr>
          <p:cNvPr id="484" name="그래픽 483">
            <a:extLst>
              <a:ext uri="{FF2B5EF4-FFF2-40B4-BE49-F238E27FC236}">
                <a16:creationId xmlns:a16="http://schemas.microsoft.com/office/drawing/2014/main" id="{A2087EFB-93F6-464D-8A83-F37602CD5280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38144" y="2183716"/>
            <a:ext cx="280288" cy="380904"/>
          </a:xfrm>
          <a:prstGeom prst="rect">
            <a:avLst/>
          </a:prstGeom>
        </p:spPr>
      </p:pic>
      <p:pic>
        <p:nvPicPr>
          <p:cNvPr id="485" name="그래픽 484">
            <a:extLst>
              <a:ext uri="{FF2B5EF4-FFF2-40B4-BE49-F238E27FC236}">
                <a16:creationId xmlns:a16="http://schemas.microsoft.com/office/drawing/2014/main" id="{22A31F95-2EA6-4D63-9457-9D2816F876A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8140" y="2234023"/>
            <a:ext cx="366532" cy="280290"/>
          </a:xfrm>
          <a:prstGeom prst="rect">
            <a:avLst/>
          </a:prstGeom>
        </p:spPr>
      </p:pic>
      <p:pic>
        <p:nvPicPr>
          <p:cNvPr id="486" name="그래픽 485">
            <a:extLst>
              <a:ext uri="{FF2B5EF4-FFF2-40B4-BE49-F238E27FC236}">
                <a16:creationId xmlns:a16="http://schemas.microsoft.com/office/drawing/2014/main" id="{FDFCF99B-7C76-4143-B18D-9CBDB56E870D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21572" y="2223243"/>
            <a:ext cx="337784" cy="301848"/>
          </a:xfrm>
          <a:prstGeom prst="rect">
            <a:avLst/>
          </a:prstGeom>
        </p:spPr>
      </p:pic>
      <p:pic>
        <p:nvPicPr>
          <p:cNvPr id="487" name="그래픽 486">
            <a:extLst>
              <a:ext uri="{FF2B5EF4-FFF2-40B4-BE49-F238E27FC236}">
                <a16:creationId xmlns:a16="http://schemas.microsoft.com/office/drawing/2014/main" id="{252809F5-49ED-4FD0-B877-862FED34C3E8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40859" y="2216056"/>
            <a:ext cx="352158" cy="316222"/>
          </a:xfrm>
          <a:prstGeom prst="rect">
            <a:avLst/>
          </a:prstGeom>
        </p:spPr>
      </p:pic>
      <p:pic>
        <p:nvPicPr>
          <p:cNvPr id="488" name="그래픽 487">
            <a:extLst>
              <a:ext uri="{FF2B5EF4-FFF2-40B4-BE49-F238E27FC236}">
                <a16:creationId xmlns:a16="http://schemas.microsoft.com/office/drawing/2014/main" id="{F33620B0-EA88-4559-88D2-A0F8BFBAA7FF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35372" y="2244803"/>
            <a:ext cx="337784" cy="258728"/>
          </a:xfrm>
          <a:prstGeom prst="rect">
            <a:avLst/>
          </a:prstGeom>
        </p:spPr>
      </p:pic>
      <p:pic>
        <p:nvPicPr>
          <p:cNvPr id="489" name="그래픽 488">
            <a:extLst>
              <a:ext uri="{FF2B5EF4-FFF2-40B4-BE49-F238E27FC236}">
                <a16:creationId xmlns:a16="http://schemas.microsoft.com/office/drawing/2014/main" id="{0B2EABE0-E70E-4BCE-8AE7-4CFE38052EE9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64974" y="2903214"/>
            <a:ext cx="330596" cy="330596"/>
          </a:xfrm>
          <a:prstGeom prst="rect">
            <a:avLst/>
          </a:prstGeom>
        </p:spPr>
      </p:pic>
      <p:pic>
        <p:nvPicPr>
          <p:cNvPr id="490" name="그래픽 489">
            <a:extLst>
              <a:ext uri="{FF2B5EF4-FFF2-40B4-BE49-F238E27FC236}">
                <a16:creationId xmlns:a16="http://schemas.microsoft.com/office/drawing/2014/main" id="{E92A9D2F-F922-4197-B6C4-6F61695D4EB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59566" y="2899621"/>
            <a:ext cx="352158" cy="337784"/>
          </a:xfrm>
          <a:prstGeom prst="rect">
            <a:avLst/>
          </a:prstGeom>
        </p:spPr>
      </p:pic>
      <p:pic>
        <p:nvPicPr>
          <p:cNvPr id="491" name="그래픽 490">
            <a:extLst>
              <a:ext uri="{FF2B5EF4-FFF2-40B4-BE49-F238E27FC236}">
                <a16:creationId xmlns:a16="http://schemas.microsoft.com/office/drawing/2014/main" id="{02887F9F-03B5-4343-BF03-32CF551986B3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035228" y="2888841"/>
            <a:ext cx="301848" cy="359342"/>
          </a:xfrm>
          <a:prstGeom prst="rect">
            <a:avLst/>
          </a:prstGeom>
        </p:spPr>
      </p:pic>
      <p:pic>
        <p:nvPicPr>
          <p:cNvPr id="492" name="그래픽 491">
            <a:extLst>
              <a:ext uri="{FF2B5EF4-FFF2-40B4-BE49-F238E27FC236}">
                <a16:creationId xmlns:a16="http://schemas.microsoft.com/office/drawing/2014/main" id="{BC2CD295-6300-403A-B2A2-1E5A9BB7C357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03785" y="2870874"/>
            <a:ext cx="344970" cy="395278"/>
          </a:xfrm>
          <a:prstGeom prst="rect">
            <a:avLst/>
          </a:prstGeom>
        </p:spPr>
      </p:pic>
      <p:pic>
        <p:nvPicPr>
          <p:cNvPr id="493" name="그래픽 492">
            <a:extLst>
              <a:ext uri="{FF2B5EF4-FFF2-40B4-BE49-F238E27FC236}">
                <a16:creationId xmlns:a16="http://schemas.microsoft.com/office/drawing/2014/main" id="{1F6ECED9-1EC5-4082-A371-C595571FE911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72549" y="2870873"/>
            <a:ext cx="373718" cy="395280"/>
          </a:xfrm>
          <a:prstGeom prst="rect">
            <a:avLst/>
          </a:prstGeom>
        </p:spPr>
      </p:pic>
      <p:pic>
        <p:nvPicPr>
          <p:cNvPr id="494" name="그래픽 493">
            <a:extLst>
              <a:ext uri="{FF2B5EF4-FFF2-40B4-BE49-F238E27FC236}">
                <a16:creationId xmlns:a16="http://schemas.microsoft.com/office/drawing/2014/main" id="{C07B1168-3284-457B-811C-387A9CA3718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33538" y="2903214"/>
            <a:ext cx="438400" cy="330596"/>
          </a:xfrm>
          <a:prstGeom prst="rect">
            <a:avLst/>
          </a:prstGeom>
        </p:spPr>
      </p:pic>
      <p:pic>
        <p:nvPicPr>
          <p:cNvPr id="495" name="그래픽 494">
            <a:extLst>
              <a:ext uri="{FF2B5EF4-FFF2-40B4-BE49-F238E27FC236}">
                <a16:creationId xmlns:a16="http://schemas.microsoft.com/office/drawing/2014/main" id="{8EBC5555-72D5-47BC-B2E8-D1AB3DCD6B5F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86130" y="2906807"/>
            <a:ext cx="265916" cy="323412"/>
          </a:xfrm>
          <a:prstGeom prst="rect">
            <a:avLst/>
          </a:prstGeom>
        </p:spPr>
      </p:pic>
      <p:pic>
        <p:nvPicPr>
          <p:cNvPr id="496" name="그래픽 495">
            <a:extLst>
              <a:ext uri="{FF2B5EF4-FFF2-40B4-BE49-F238E27FC236}">
                <a16:creationId xmlns:a16="http://schemas.microsoft.com/office/drawing/2014/main" id="{E1AE707E-288F-4E18-B5A8-8A26C373B27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00157" y="2964303"/>
            <a:ext cx="445586" cy="208420"/>
          </a:xfrm>
          <a:prstGeom prst="rect">
            <a:avLst/>
          </a:prstGeom>
        </p:spPr>
      </p:pic>
      <p:pic>
        <p:nvPicPr>
          <p:cNvPr id="497" name="그래픽 496">
            <a:extLst>
              <a:ext uri="{FF2B5EF4-FFF2-40B4-BE49-F238E27FC236}">
                <a16:creationId xmlns:a16="http://schemas.microsoft.com/office/drawing/2014/main" id="{39A3F8E0-7EC4-43EB-89B7-94FCDBD8AFCA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58799" y="2928369"/>
            <a:ext cx="395278" cy="280288"/>
          </a:xfrm>
          <a:prstGeom prst="rect">
            <a:avLst/>
          </a:prstGeom>
        </p:spPr>
      </p:pic>
      <p:pic>
        <p:nvPicPr>
          <p:cNvPr id="498" name="그래픽 497">
            <a:extLst>
              <a:ext uri="{FF2B5EF4-FFF2-40B4-BE49-F238E27FC236}">
                <a16:creationId xmlns:a16="http://schemas.microsoft.com/office/drawing/2014/main" id="{DAEDE8D2-C5B5-422F-9B26-CFAD4C9A8660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26789" y="2885247"/>
            <a:ext cx="366532" cy="366532"/>
          </a:xfrm>
          <a:prstGeom prst="rect">
            <a:avLst/>
          </a:prstGeom>
        </p:spPr>
      </p:pic>
      <p:pic>
        <p:nvPicPr>
          <p:cNvPr id="499" name="그래픽 498">
            <a:extLst>
              <a:ext uri="{FF2B5EF4-FFF2-40B4-BE49-F238E27FC236}">
                <a16:creationId xmlns:a16="http://schemas.microsoft.com/office/drawing/2014/main" id="{1B9629F4-283A-4286-9AC2-0B06D11A0637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33672" y="2885247"/>
            <a:ext cx="366532" cy="366532"/>
          </a:xfrm>
          <a:prstGeom prst="rect">
            <a:avLst/>
          </a:prstGeom>
        </p:spPr>
      </p:pic>
      <p:pic>
        <p:nvPicPr>
          <p:cNvPr id="500" name="그래픽 499">
            <a:extLst>
              <a:ext uri="{FF2B5EF4-FFF2-40B4-BE49-F238E27FC236}">
                <a16:creationId xmlns:a16="http://schemas.microsoft.com/office/drawing/2014/main" id="{6EDE1B0D-0421-47C4-9123-D32A5D09E4D9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35372" y="2874466"/>
            <a:ext cx="337784" cy="388092"/>
          </a:xfrm>
          <a:prstGeom prst="rect">
            <a:avLst/>
          </a:prstGeom>
        </p:spPr>
      </p:pic>
      <p:pic>
        <p:nvPicPr>
          <p:cNvPr id="501" name="그래픽 500">
            <a:extLst>
              <a:ext uri="{FF2B5EF4-FFF2-40B4-BE49-F238E27FC236}">
                <a16:creationId xmlns:a16="http://schemas.microsoft.com/office/drawing/2014/main" id="{3B209A15-3A73-4866-BC93-BD4243BE7004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32330" y="3561063"/>
            <a:ext cx="366532" cy="380906"/>
          </a:xfrm>
          <a:prstGeom prst="rect">
            <a:avLst/>
          </a:prstGeom>
        </p:spPr>
      </p:pic>
      <p:pic>
        <p:nvPicPr>
          <p:cNvPr id="502" name="그래픽 501">
            <a:extLst>
              <a:ext uri="{FF2B5EF4-FFF2-40B4-BE49-F238E27FC236}">
                <a16:creationId xmlns:a16="http://schemas.microsoft.com/office/drawing/2014/main" id="{3491CEB2-F6EF-49F1-993B-E12F62CAEA65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35067" y="3564656"/>
            <a:ext cx="273102" cy="373718"/>
          </a:xfrm>
          <a:prstGeom prst="rect">
            <a:avLst/>
          </a:prstGeom>
        </p:spPr>
      </p:pic>
      <p:pic>
        <p:nvPicPr>
          <p:cNvPr id="503" name="그래픽 502">
            <a:extLst>
              <a:ext uri="{FF2B5EF4-FFF2-40B4-BE49-F238E27FC236}">
                <a16:creationId xmlns:a16="http://schemas.microsoft.com/office/drawing/2014/main" id="{EC010042-1FE6-40BE-8DC2-D452D31764E4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15435" y="3553877"/>
            <a:ext cx="395278" cy="395278"/>
          </a:xfrm>
          <a:prstGeom prst="rect">
            <a:avLst/>
          </a:prstGeom>
        </p:spPr>
      </p:pic>
      <p:pic>
        <p:nvPicPr>
          <p:cNvPr id="504" name="그래픽 503">
            <a:extLst>
              <a:ext uri="{FF2B5EF4-FFF2-40B4-BE49-F238E27FC236}">
                <a16:creationId xmlns:a16="http://schemas.microsoft.com/office/drawing/2014/main" id="{A6B19724-14B8-4A84-A4CD-5B6E8B69E45A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38542" y="3618559"/>
            <a:ext cx="395278" cy="265914"/>
          </a:xfrm>
          <a:prstGeom prst="rect">
            <a:avLst/>
          </a:prstGeom>
        </p:spPr>
      </p:pic>
      <p:pic>
        <p:nvPicPr>
          <p:cNvPr id="505" name="그래픽 504">
            <a:extLst>
              <a:ext uri="{FF2B5EF4-FFF2-40B4-BE49-F238E27FC236}">
                <a16:creationId xmlns:a16="http://schemas.microsoft.com/office/drawing/2014/main" id="{6A5C2945-F068-4D8D-B81B-2E9515C443B2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431590" y="3586217"/>
            <a:ext cx="330596" cy="330596"/>
          </a:xfrm>
          <a:prstGeom prst="rect">
            <a:avLst/>
          </a:prstGeom>
        </p:spPr>
      </p:pic>
      <p:pic>
        <p:nvPicPr>
          <p:cNvPr id="506" name="그래픽 505">
            <a:extLst>
              <a:ext uri="{FF2B5EF4-FFF2-40B4-BE49-F238E27FC236}">
                <a16:creationId xmlns:a16="http://schemas.microsoft.com/office/drawing/2014/main" id="{FAC22778-20D3-4A76-8C44-B9E97A975FF5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100385" y="3561063"/>
            <a:ext cx="380906" cy="380906"/>
          </a:xfrm>
          <a:prstGeom prst="rect">
            <a:avLst/>
          </a:prstGeom>
        </p:spPr>
      </p:pic>
      <p:pic>
        <p:nvPicPr>
          <p:cNvPr id="507" name="그래픽 506">
            <a:extLst>
              <a:ext uri="{FF2B5EF4-FFF2-40B4-BE49-F238E27FC236}">
                <a16:creationId xmlns:a16="http://schemas.microsoft.com/office/drawing/2014/main" id="{47A32B63-9141-4C9A-A779-13DFF093C5DA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14929" y="3579030"/>
            <a:ext cx="380906" cy="344970"/>
          </a:xfrm>
          <a:prstGeom prst="rect">
            <a:avLst/>
          </a:prstGeom>
        </p:spPr>
      </p:pic>
      <p:pic>
        <p:nvPicPr>
          <p:cNvPr id="508" name="그래픽 507">
            <a:extLst>
              <a:ext uri="{FF2B5EF4-FFF2-40B4-BE49-F238E27FC236}">
                <a16:creationId xmlns:a16="http://schemas.microsoft.com/office/drawing/2014/main" id="{F14463D6-56D1-4DA2-ACAD-6C087CC94B92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424905" y="3561064"/>
            <a:ext cx="179672" cy="380904"/>
          </a:xfrm>
          <a:prstGeom prst="rect">
            <a:avLst/>
          </a:prstGeom>
        </p:spPr>
      </p:pic>
      <p:pic>
        <p:nvPicPr>
          <p:cNvPr id="509" name="그래픽 508">
            <a:extLst>
              <a:ext uri="{FF2B5EF4-FFF2-40B4-BE49-F238E27FC236}">
                <a16:creationId xmlns:a16="http://schemas.microsoft.com/office/drawing/2014/main" id="{C7166402-708F-47A8-B81F-12CA4783AEF6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58082" y="3561063"/>
            <a:ext cx="380906" cy="380906"/>
          </a:xfrm>
          <a:prstGeom prst="rect">
            <a:avLst/>
          </a:prstGeom>
        </p:spPr>
      </p:pic>
      <p:pic>
        <p:nvPicPr>
          <p:cNvPr id="510" name="그래픽 509">
            <a:extLst>
              <a:ext uri="{FF2B5EF4-FFF2-40B4-BE49-F238E27FC236}">
                <a16:creationId xmlns:a16="http://schemas.microsoft.com/office/drawing/2014/main" id="{60EA0A8C-DFFE-4F90-B080-BB09B554F88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01066" y="3561063"/>
            <a:ext cx="380906" cy="380906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3A1F2EC7-A02E-4D48-9C99-BDFF210E8536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5233" y="3582624"/>
            <a:ext cx="323410" cy="337784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4179B9DB-0AE2-47CB-BCFB-FB6F981D6136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110638" y="3557469"/>
            <a:ext cx="273102" cy="388092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AE7B48B5-9836-42CC-A590-A7AC4BD24F16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48445" y="4287466"/>
            <a:ext cx="280288" cy="352156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3BD29EF6-E0A2-4F07-89DD-0DBE12714BD7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51567" y="4273092"/>
            <a:ext cx="330596" cy="380904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6884F048-D2FC-4207-BF35-8F150B3A4635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48259" y="4276684"/>
            <a:ext cx="323410" cy="373718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CBE1C9BA-5707-4BE7-8FFD-7970F03F220C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60203" y="4276684"/>
            <a:ext cx="373718" cy="373718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2FCD7290-252F-449A-97F1-260F7D85C717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380206" y="4291058"/>
            <a:ext cx="366532" cy="344970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6E76A048-191A-4B7F-8A3E-1E2889F0765D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32225" y="4247937"/>
            <a:ext cx="438400" cy="431212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95E9FADD-1AD0-427E-A0B0-F7DE5B28A1D2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6652" y="4244343"/>
            <a:ext cx="380906" cy="438402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B69C1C31-468A-45B4-8952-B8F751FF6765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01341" y="4265905"/>
            <a:ext cx="438400" cy="395278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49D49829-6709-41BC-BFF0-B52DF2CCFEF4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74911" y="4244343"/>
            <a:ext cx="380906" cy="438402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6F9F884F-AB77-456D-8BE6-55822D4B732C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689231" y="4273092"/>
            <a:ext cx="402464" cy="38090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0A76FFE2-E9F1-4F3E-939D-F44869386A2C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392617" y="4265904"/>
            <a:ext cx="380906" cy="395280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1260FF4A-842F-438E-BA37-9C06B659D1DC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7970690" y="4341366"/>
            <a:ext cx="467148" cy="24435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8624CEC9-2533-4FEE-9C58-BADAF7E23749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70995" y="5022252"/>
            <a:ext cx="258728" cy="330596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9E73F105-B088-43B2-9535-659DE0F52FB3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33192" y="4997098"/>
            <a:ext cx="380906" cy="380906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6BD27604-F3F5-4EFA-87B3-B7A09F5C4E91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38460" y="5007878"/>
            <a:ext cx="359344" cy="359344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A566F833-EE89-4FE0-BBF7-EDEECB006CF3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97496" y="5011473"/>
            <a:ext cx="294662" cy="35215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B38AAB61-4924-48EF-8C9C-54ABEA35ED4A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462074" y="4997099"/>
            <a:ext cx="186858" cy="380904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D535A845-C417-46C7-83A3-EF8384A5735A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88316" y="5015065"/>
            <a:ext cx="359344" cy="344970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3C17D7C0-621B-4108-A155-FEF58FA8EA47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19598" y="5033033"/>
            <a:ext cx="366532" cy="309036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8868D9FE-1170-4362-9A30-E659AE0246BB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438203" y="5011472"/>
            <a:ext cx="316222" cy="352158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57EDCFA0-E18D-4644-8A16-288703879269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97535" y="5018659"/>
            <a:ext cx="265916" cy="337784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0DB8E7BE-6383-4A9E-9322-F11B0A821721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57986" y="5043812"/>
            <a:ext cx="337784" cy="287476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FAE0DCE2-BBC1-4B33-8B20-2E64DCB0BFDB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33672" y="5000691"/>
            <a:ext cx="366532" cy="373718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C4AD7710-0C5A-4A56-83C3-DECBC449F9F2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49746" y="5033033"/>
            <a:ext cx="309036" cy="309036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FDA8A97B-3704-4BAD-88E3-83CABB42E263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6112613" y="5712772"/>
            <a:ext cx="316222" cy="273100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0C2CE8D5-C81F-410A-B2B2-5E8D7EAB3689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729177" y="5719958"/>
            <a:ext cx="330596" cy="258728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A53393B6-0A66-48DD-8407-FA9D3875B42E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333743" y="5684024"/>
            <a:ext cx="330596" cy="330596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6F4020EB-BF21-44D4-943B-25B685A995A3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037494" y="5684024"/>
            <a:ext cx="395278" cy="330596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3E3DC241-4087-4BA6-A480-561DD519D8A5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2691672" y="5680431"/>
            <a:ext cx="337784" cy="337784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CA630C3F-D6A6-44C5-9417-C629BFAFC602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3390209" y="5658870"/>
            <a:ext cx="366532" cy="38090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7C941113-1288-4669-AAE0-33D024132692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111654" y="5694805"/>
            <a:ext cx="294662" cy="309036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7967769E-1F8E-4F4D-8B3F-65CEA122B404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4803104" y="5684024"/>
            <a:ext cx="352158" cy="330596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2CF993E3-CA1A-45D6-B448-F63554417A2E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5472079" y="5687618"/>
            <a:ext cx="316222" cy="323410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677E518F-1512-46F8-973C-3613C29CA368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9463" y="5684024"/>
            <a:ext cx="337784" cy="330596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19C64B99-8D0E-4BF5-AA26-21102E8E9896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56315" y="5673244"/>
            <a:ext cx="359344" cy="352158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C7EA7883-F82B-4141-B196-4F456A756FA1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38128" y="5676837"/>
            <a:ext cx="344970" cy="3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83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8623A6-41FF-4FE0-B7BB-EBA3247CCFAF}"/>
              </a:ext>
            </a:extLst>
          </p:cNvPr>
          <p:cNvSpPr txBox="1"/>
          <p:nvPr/>
        </p:nvSpPr>
        <p:spPr>
          <a:xfrm>
            <a:off x="4194563" y="2727569"/>
            <a:ext cx="380274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rgbClr val="0048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5400" dirty="0">
                <a:solidFill>
                  <a:srgbClr val="343231"/>
                </a:solidFill>
              </a:rPr>
              <a:t>Thanks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D1232-CD63-4B34-B1A4-B0517F03AD48}"/>
              </a:ext>
            </a:extLst>
          </p:cNvPr>
          <p:cNvSpPr txBox="1"/>
          <p:nvPr/>
        </p:nvSpPr>
        <p:spPr>
          <a:xfrm>
            <a:off x="4195218" y="3607211"/>
            <a:ext cx="38022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. </a:t>
            </a:r>
            <a:r>
              <a:rPr lang="en-US" altLang="ko-KR" sz="1400" dirty="0" err="1">
                <a:solidFill>
                  <a:srgbClr val="343231"/>
                </a:solidFill>
              </a:rPr>
              <a:t>Etiam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aliquet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eu</a:t>
            </a:r>
            <a:r>
              <a:rPr lang="en-US" altLang="ko-KR" sz="1400" dirty="0">
                <a:solidFill>
                  <a:srgbClr val="343231"/>
                </a:solidFill>
              </a:rPr>
              <a:t> mi </a:t>
            </a:r>
            <a:r>
              <a:rPr lang="en-US" altLang="ko-KR" sz="1400" dirty="0" err="1">
                <a:solidFill>
                  <a:srgbClr val="343231"/>
                </a:solidFill>
              </a:rPr>
              <a:t>quis</a:t>
            </a:r>
            <a:r>
              <a:rPr lang="en-US" altLang="ko-KR" sz="1400" dirty="0">
                <a:solidFill>
                  <a:srgbClr val="343231"/>
                </a:solidFill>
              </a:rPr>
              <a:t> lacinia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65F12E-62C7-4A63-B225-94E13DDDD21F}"/>
              </a:ext>
            </a:extLst>
          </p:cNvPr>
          <p:cNvSpPr txBox="1"/>
          <p:nvPr/>
        </p:nvSpPr>
        <p:spPr>
          <a:xfrm>
            <a:off x="1361567" y="1351508"/>
            <a:ext cx="9468866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You are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Use our templates for personal or commercial presentations or prints. (For presentation purposes only)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Edit, and customize our templates for your own needs.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Link a page to a presentation template on your website or your blog.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It cannot be used as any design derivative other than for presentation purposes.</a:t>
            </a:r>
          </a:p>
          <a:p>
            <a:r>
              <a:rPr lang="en-US" altLang="ko-KR" sz="1400" dirty="0"/>
              <a:t>(Example: brochure, catalog, business card, web, etc.)  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2000" dirty="0">
                <a:latin typeface="+mj-lt"/>
              </a:rPr>
              <a:t>You are not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Republish or redistribute our presentation templates, offline or online and even for free.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Sell, rent or sub-license our presentation templates.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Extract any part of the presentation templates (background, images …) in order to use your website or personal blog.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by </a:t>
            </a:r>
            <a:r>
              <a:rPr lang="en-US" altLang="ko-K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PPTMON.com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12815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hlinkClick r:id="rId2"/>
            <a:extLst>
              <a:ext uri="{FF2B5EF4-FFF2-40B4-BE49-F238E27FC236}">
                <a16:creationId xmlns:a16="http://schemas.microsoft.com/office/drawing/2014/main" id="{6D198BD2-D213-4DC4-9B35-5736BDFFA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57"/>
          <a:stretch/>
        </p:blipFill>
        <p:spPr>
          <a:xfrm>
            <a:off x="4697448" y="3123484"/>
            <a:ext cx="2797104" cy="3077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9763309-031A-4B83-B226-EE7FA0C66AFD}"/>
              </a:ext>
            </a:extLst>
          </p:cNvPr>
          <p:cNvSpPr/>
          <p:nvPr/>
        </p:nvSpPr>
        <p:spPr>
          <a:xfrm>
            <a:off x="4048196" y="2722272"/>
            <a:ext cx="1830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Presentation template by </a:t>
            </a:r>
            <a:endParaRPr lang="ko-KR" altLang="en-US" sz="11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389EDB-C771-4203-B8EC-F24FB57765B0}"/>
              </a:ext>
            </a:extLst>
          </p:cNvPr>
          <p:cNvSpPr/>
          <p:nvPr/>
        </p:nvSpPr>
        <p:spPr>
          <a:xfrm>
            <a:off x="4630492" y="3570863"/>
            <a:ext cx="3033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http://pptmon.com/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18961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56D3A05-865A-47DD-9071-31DF610B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65290"/>
            <a:ext cx="2590800" cy="67985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0FC4109-CFDB-4002-94B6-ADB52352E10B}"/>
              </a:ext>
            </a:extLst>
          </p:cNvPr>
          <p:cNvSpPr/>
          <p:nvPr/>
        </p:nvSpPr>
        <p:spPr>
          <a:xfrm>
            <a:off x="3889954" y="3381059"/>
            <a:ext cx="2720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Syne Font Font download by </a:t>
            </a:r>
            <a:endParaRPr lang="ko-KR" altLang="en-US" sz="1100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A318111-2ABF-47DE-9578-FEE4EC3F14E7}"/>
              </a:ext>
            </a:extLst>
          </p:cNvPr>
          <p:cNvSpPr/>
          <p:nvPr/>
        </p:nvSpPr>
        <p:spPr>
          <a:xfrm>
            <a:off x="3889954" y="3642669"/>
            <a:ext cx="40222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https://fonts.google.com/specimen/Syne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2BC423B-4178-43C2-A61F-7010D91D3BA6}"/>
              </a:ext>
            </a:extLst>
          </p:cNvPr>
          <p:cNvSpPr/>
          <p:nvPr/>
        </p:nvSpPr>
        <p:spPr>
          <a:xfrm>
            <a:off x="3889954" y="4165889"/>
            <a:ext cx="2720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Didact Gothic Font download by </a:t>
            </a:r>
            <a:endParaRPr lang="ko-KR" altLang="en-US" sz="1100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367C31A-0F6B-43D0-B84D-6843CF75F18C}"/>
              </a:ext>
            </a:extLst>
          </p:cNvPr>
          <p:cNvSpPr/>
          <p:nvPr/>
        </p:nvSpPr>
        <p:spPr>
          <a:xfrm>
            <a:off x="3889954" y="4427499"/>
            <a:ext cx="45688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https://fonts.google.com/specimen/Didact+Gothic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2325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FE7FBE3-66C8-4739-9008-10DDF7AD797D}"/>
              </a:ext>
            </a:extLst>
          </p:cNvPr>
          <p:cNvSpPr txBox="1"/>
          <p:nvPr/>
        </p:nvSpPr>
        <p:spPr>
          <a:xfrm>
            <a:off x="3670095" y="753793"/>
            <a:ext cx="480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+mj-lt"/>
                <a:cs typeface="Arial" panose="020B0604020202020204" pitchFamily="34" charset="0"/>
              </a:rPr>
              <a:t>AGENDA</a:t>
            </a:r>
            <a:endParaRPr lang="ko-KR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E6A5A0-6027-4AA6-80CB-37EAB3DF577B}"/>
              </a:ext>
            </a:extLst>
          </p:cNvPr>
          <p:cNvSpPr txBox="1"/>
          <p:nvPr/>
        </p:nvSpPr>
        <p:spPr>
          <a:xfrm>
            <a:off x="3720895" y="1338568"/>
            <a:ext cx="4801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endParaRPr lang="ko-KR" altLang="en-US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7E0E78E7-D4DE-4B85-9435-51174A8F2F26}"/>
              </a:ext>
            </a:extLst>
          </p:cNvPr>
          <p:cNvSpPr/>
          <p:nvPr/>
        </p:nvSpPr>
        <p:spPr>
          <a:xfrm>
            <a:off x="1842162" y="2475806"/>
            <a:ext cx="898591" cy="898591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D7652283-6719-4B12-9A06-3E3465F870AA}"/>
              </a:ext>
            </a:extLst>
          </p:cNvPr>
          <p:cNvSpPr/>
          <p:nvPr/>
        </p:nvSpPr>
        <p:spPr>
          <a:xfrm>
            <a:off x="6246369" y="2475806"/>
            <a:ext cx="898591" cy="898591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7CB1DAC1-0704-4865-87DA-93B85BBA1DE7}"/>
              </a:ext>
            </a:extLst>
          </p:cNvPr>
          <p:cNvGrpSpPr/>
          <p:nvPr/>
        </p:nvGrpSpPr>
        <p:grpSpPr>
          <a:xfrm>
            <a:off x="2161578" y="2737717"/>
            <a:ext cx="327164" cy="326763"/>
            <a:chOff x="2090919" y="902017"/>
            <a:chExt cx="388715" cy="388239"/>
          </a:xfrm>
          <a:solidFill>
            <a:srgbClr val="EEEBEB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012F4F7C-59B3-46A8-8981-1AB2599547C5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49AD6ED-C3BF-41C8-B400-65C1BED54F7C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B50F9F9-1631-4CAE-82B5-D35B3C831A8B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9B71C20C-BFD0-4A83-BCFA-B2707E70D338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7DE073E9-99E1-4EE5-9E8C-EB2FD756D3B2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523DD45E-4654-444A-8476-E7DE16E7246F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E44F6AFC-622D-4402-A5BB-6CB3D947BAF2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5ACA559-9006-41AD-9951-35B416FDC99E}"/>
              </a:ext>
            </a:extLst>
          </p:cNvPr>
          <p:cNvSpPr txBox="1"/>
          <p:nvPr/>
        </p:nvSpPr>
        <p:spPr>
          <a:xfrm>
            <a:off x="2911019" y="2907090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C2A9115F-2236-4261-A55A-A6655C355292}"/>
              </a:ext>
            </a:extLst>
          </p:cNvPr>
          <p:cNvSpPr/>
          <p:nvPr/>
        </p:nvSpPr>
        <p:spPr>
          <a:xfrm>
            <a:off x="2891388" y="2530265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0E7B8D-F6ED-45CA-89D2-F93FD59D9936}"/>
              </a:ext>
            </a:extLst>
          </p:cNvPr>
          <p:cNvSpPr txBox="1"/>
          <p:nvPr/>
        </p:nvSpPr>
        <p:spPr>
          <a:xfrm>
            <a:off x="7341375" y="2907090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rgbClr val="343231"/>
                </a:solidFill>
              </a:rPr>
              <a:t>Lorem ipsum dolor </a:t>
            </a:r>
            <a:r>
              <a:rPr lang="en-US" altLang="ko-KR" sz="1400">
                <a:solidFill>
                  <a:srgbClr val="343231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rgbClr val="343231"/>
                </a:solidFill>
              </a:rPr>
              <a:t>, sed </a:t>
            </a:r>
            <a:r>
              <a:rPr lang="en-US" altLang="ko-KR" sz="1400">
                <a:solidFill>
                  <a:srgbClr val="343231"/>
                </a:solidFill>
              </a:rPr>
              <a:t>do eiusmod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3AA062E-A2B0-4689-933E-D6F0ABBB1B08}"/>
              </a:ext>
            </a:extLst>
          </p:cNvPr>
          <p:cNvSpPr/>
          <p:nvPr/>
        </p:nvSpPr>
        <p:spPr>
          <a:xfrm>
            <a:off x="7321744" y="2513754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89023242-F875-4AFA-8F9A-74EB75496271}"/>
              </a:ext>
            </a:extLst>
          </p:cNvPr>
          <p:cNvGrpSpPr/>
          <p:nvPr/>
        </p:nvGrpSpPr>
        <p:grpSpPr>
          <a:xfrm>
            <a:off x="6531319" y="2715878"/>
            <a:ext cx="328687" cy="328687"/>
            <a:chOff x="752656" y="1562597"/>
            <a:chExt cx="390525" cy="390525"/>
          </a:xfrm>
          <a:solidFill>
            <a:srgbClr val="EEEBEB"/>
          </a:solidFill>
        </p:grpSpPr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0098159F-A132-46AB-844B-591E515A3622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16DBC46A-4AE8-469C-9995-488D0CA275F8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ED159DF7-3E05-452C-AA87-45AB3D78C35F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3AFE883E-4C67-4B82-A4C8-2B5BDA050EEC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3AE1E4D3-A1F7-45C1-86C6-F48604BD0633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71" name="타원 70">
            <a:extLst>
              <a:ext uri="{FF2B5EF4-FFF2-40B4-BE49-F238E27FC236}">
                <a16:creationId xmlns:a16="http://schemas.microsoft.com/office/drawing/2014/main" id="{72E55433-D1AE-4DC1-A968-D598F03F70FD}"/>
              </a:ext>
            </a:extLst>
          </p:cNvPr>
          <p:cNvSpPr/>
          <p:nvPr/>
        </p:nvSpPr>
        <p:spPr>
          <a:xfrm>
            <a:off x="1842162" y="4557462"/>
            <a:ext cx="898591" cy="898591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CBA87A54-14D6-4F91-8BFA-CCAA9327FFCA}"/>
              </a:ext>
            </a:extLst>
          </p:cNvPr>
          <p:cNvSpPr/>
          <p:nvPr/>
        </p:nvSpPr>
        <p:spPr>
          <a:xfrm>
            <a:off x="6246369" y="4557462"/>
            <a:ext cx="898591" cy="898591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E6A8CE12-8DC9-4398-A529-FF453C6457D7}"/>
              </a:ext>
            </a:extLst>
          </p:cNvPr>
          <p:cNvSpPr/>
          <p:nvPr/>
        </p:nvSpPr>
        <p:spPr>
          <a:xfrm>
            <a:off x="6551362" y="4875563"/>
            <a:ext cx="288604" cy="328687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rgbClr val="EE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343231"/>
              </a:solidFill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7037EC1-D44B-4875-9DF8-28E0DE8B6B77}"/>
              </a:ext>
            </a:extLst>
          </p:cNvPr>
          <p:cNvGrpSpPr/>
          <p:nvPr/>
        </p:nvGrpSpPr>
        <p:grpSpPr>
          <a:xfrm>
            <a:off x="2145647" y="4849348"/>
            <a:ext cx="328448" cy="314819"/>
            <a:chOff x="6793030" y="2235612"/>
            <a:chExt cx="390240" cy="374047"/>
          </a:xfrm>
          <a:solidFill>
            <a:srgbClr val="EEEBEB"/>
          </a:solidFill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7C7B99AC-338F-4CF0-A65C-89E1E209D1E4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98FB9D59-ADF9-4943-9310-42D8A4EC54D5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rgbClr val="343231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A80063E-7F48-4A39-82ED-666DD018B28B}"/>
              </a:ext>
            </a:extLst>
          </p:cNvPr>
          <p:cNvSpPr txBox="1"/>
          <p:nvPr/>
        </p:nvSpPr>
        <p:spPr>
          <a:xfrm>
            <a:off x="2911019" y="4976833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rgbClr val="343231"/>
                </a:solidFill>
              </a:rPr>
              <a:t>Lorem ipsum dolor </a:t>
            </a:r>
            <a:r>
              <a:rPr lang="en-US" altLang="ko-KR" sz="1400">
                <a:solidFill>
                  <a:srgbClr val="343231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rgbClr val="343231"/>
                </a:solidFill>
              </a:rPr>
              <a:t>, sed </a:t>
            </a:r>
            <a:r>
              <a:rPr lang="en-US" altLang="ko-KR" sz="1400">
                <a:solidFill>
                  <a:srgbClr val="343231"/>
                </a:solidFill>
              </a:rPr>
              <a:t>do eiusmod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EC09CAFC-8E06-43A1-9CC0-BF94DB28DA32}"/>
              </a:ext>
            </a:extLst>
          </p:cNvPr>
          <p:cNvSpPr/>
          <p:nvPr/>
        </p:nvSpPr>
        <p:spPr>
          <a:xfrm>
            <a:off x="2891388" y="4600008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07522-3698-45C7-83B5-EB9E556EFAD7}"/>
              </a:ext>
            </a:extLst>
          </p:cNvPr>
          <p:cNvSpPr txBox="1"/>
          <p:nvPr/>
        </p:nvSpPr>
        <p:spPr>
          <a:xfrm>
            <a:off x="7341375" y="4976833"/>
            <a:ext cx="30084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rgbClr val="343231"/>
                </a:solidFill>
              </a:rPr>
              <a:t>Lorem ipsum dolor </a:t>
            </a:r>
            <a:r>
              <a:rPr lang="en-US" altLang="ko-KR" sz="1400">
                <a:solidFill>
                  <a:srgbClr val="343231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rgbClr val="343231"/>
                </a:solidFill>
              </a:rPr>
              <a:t>, sed </a:t>
            </a:r>
            <a:r>
              <a:rPr lang="en-US" altLang="ko-KR" sz="1400">
                <a:solidFill>
                  <a:srgbClr val="343231"/>
                </a:solidFill>
              </a:rPr>
              <a:t>do eiusmod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8D9441A-A398-45BF-A244-B25DE6708CDF}"/>
              </a:ext>
            </a:extLst>
          </p:cNvPr>
          <p:cNvSpPr/>
          <p:nvPr/>
        </p:nvSpPr>
        <p:spPr>
          <a:xfrm>
            <a:off x="7321744" y="4583497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</a:rPr>
              <a:t>Lorem ipsum</a:t>
            </a:r>
            <a:endParaRPr lang="ko-KR" altLang="en-US" sz="2000" dirty="0">
              <a:solidFill>
                <a:srgbClr val="34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7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65547-A48E-49C6-87D9-A593AFA64819}"/>
              </a:ext>
            </a:extLst>
          </p:cNvPr>
          <p:cNvSpPr txBox="1"/>
          <p:nvPr/>
        </p:nvSpPr>
        <p:spPr>
          <a:xfrm>
            <a:off x="3230880" y="2292192"/>
            <a:ext cx="573024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48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5DE02-8709-4245-8625-DAAEC27C7DB6}"/>
              </a:ext>
            </a:extLst>
          </p:cNvPr>
          <p:cNvSpPr txBox="1"/>
          <p:nvPr/>
        </p:nvSpPr>
        <p:spPr>
          <a:xfrm>
            <a:off x="3230880" y="4042589"/>
            <a:ext cx="573024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r>
              <a:rPr lang="en-US" altLang="ko-KR" sz="1400" dirty="0">
                <a:solidFill>
                  <a:srgbClr val="343231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343231"/>
                </a:solidFill>
              </a:rPr>
              <a:t>aliqua</a:t>
            </a:r>
            <a:r>
              <a:rPr lang="en-US" altLang="ko-KR" sz="1400" dirty="0">
                <a:solidFill>
                  <a:srgbClr val="34323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24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C34F5-9CC3-439B-BAD6-29DDDEB88051}"/>
              </a:ext>
            </a:extLst>
          </p:cNvPr>
          <p:cNvSpPr txBox="1"/>
          <p:nvPr/>
        </p:nvSpPr>
        <p:spPr>
          <a:xfrm>
            <a:off x="2515157" y="1148725"/>
            <a:ext cx="464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6A34C-EEE1-4479-B1B9-CF4556F1E77F}"/>
              </a:ext>
            </a:extLst>
          </p:cNvPr>
          <p:cNvSpPr txBox="1"/>
          <p:nvPr/>
        </p:nvSpPr>
        <p:spPr>
          <a:xfrm>
            <a:off x="2515158" y="5063857"/>
            <a:ext cx="20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r>
              <a:rPr lang="en-US" altLang="ko-KR" sz="1200" dirty="0">
                <a:solidFill>
                  <a:srgbClr val="343231"/>
                </a:solidFill>
              </a:rPr>
              <a:t>, sed do </a:t>
            </a:r>
            <a:r>
              <a:rPr lang="en-US" altLang="ko-KR" sz="1200" dirty="0" err="1">
                <a:solidFill>
                  <a:srgbClr val="343231"/>
                </a:solidFill>
              </a:rPr>
              <a:t>eiusmod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tempor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013BECF-9639-48B2-9202-0D43C542FC01}"/>
              </a:ext>
            </a:extLst>
          </p:cNvPr>
          <p:cNvSpPr/>
          <p:nvPr/>
        </p:nvSpPr>
        <p:spPr>
          <a:xfrm>
            <a:off x="2515157" y="4639756"/>
            <a:ext cx="209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  <a:latin typeface="+mj-lt"/>
              </a:rPr>
              <a:t>Lorem ipsum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C672F01-4DF7-48C1-B31A-C574D9814DFF}"/>
              </a:ext>
            </a:extLst>
          </p:cNvPr>
          <p:cNvSpPr/>
          <p:nvPr/>
        </p:nvSpPr>
        <p:spPr>
          <a:xfrm>
            <a:off x="2515157" y="4119611"/>
            <a:ext cx="209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43231"/>
                </a:solidFill>
                <a:latin typeface="+mj-lt"/>
              </a:rPr>
              <a:t>01.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22B6C-4D10-45EA-B856-4F1F749EA678}"/>
              </a:ext>
            </a:extLst>
          </p:cNvPr>
          <p:cNvSpPr txBox="1"/>
          <p:nvPr/>
        </p:nvSpPr>
        <p:spPr>
          <a:xfrm>
            <a:off x="5047627" y="5063857"/>
            <a:ext cx="20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r>
              <a:rPr lang="en-US" altLang="ko-KR" sz="1200" dirty="0">
                <a:solidFill>
                  <a:srgbClr val="343231"/>
                </a:solidFill>
              </a:rPr>
              <a:t>, sed do </a:t>
            </a:r>
            <a:r>
              <a:rPr lang="en-US" altLang="ko-KR" sz="1200" dirty="0" err="1">
                <a:solidFill>
                  <a:srgbClr val="343231"/>
                </a:solidFill>
              </a:rPr>
              <a:t>eiusmod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tempor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D887B3E-6610-4FF0-960B-E1628553BF66}"/>
              </a:ext>
            </a:extLst>
          </p:cNvPr>
          <p:cNvSpPr/>
          <p:nvPr/>
        </p:nvSpPr>
        <p:spPr>
          <a:xfrm>
            <a:off x="5047626" y="4639756"/>
            <a:ext cx="209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  <a:latin typeface="+mj-lt"/>
              </a:rPr>
              <a:t>Lorem ipsum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B6EC0A-3889-4EA5-8D50-E383A7C835C0}"/>
              </a:ext>
            </a:extLst>
          </p:cNvPr>
          <p:cNvSpPr/>
          <p:nvPr/>
        </p:nvSpPr>
        <p:spPr>
          <a:xfrm>
            <a:off x="5047626" y="4119611"/>
            <a:ext cx="209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43231"/>
                </a:solidFill>
                <a:latin typeface="+mj-lt"/>
              </a:rPr>
              <a:t>02.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2445C9-9664-4CD0-BDB1-743F4B1834FA}"/>
              </a:ext>
            </a:extLst>
          </p:cNvPr>
          <p:cNvSpPr txBox="1"/>
          <p:nvPr/>
        </p:nvSpPr>
        <p:spPr>
          <a:xfrm>
            <a:off x="7580096" y="5063857"/>
            <a:ext cx="20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r>
              <a:rPr lang="en-US" altLang="ko-KR" sz="1200" dirty="0">
                <a:solidFill>
                  <a:srgbClr val="343231"/>
                </a:solidFill>
              </a:rPr>
              <a:t>, sed do </a:t>
            </a:r>
            <a:r>
              <a:rPr lang="en-US" altLang="ko-KR" sz="1200" dirty="0" err="1">
                <a:solidFill>
                  <a:srgbClr val="343231"/>
                </a:solidFill>
              </a:rPr>
              <a:t>eiusmod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tempor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EC8BAA9-B7E7-4D4D-8CBC-12F0BF0B3822}"/>
              </a:ext>
            </a:extLst>
          </p:cNvPr>
          <p:cNvSpPr/>
          <p:nvPr/>
        </p:nvSpPr>
        <p:spPr>
          <a:xfrm>
            <a:off x="7580095" y="4639756"/>
            <a:ext cx="209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343231"/>
                </a:solidFill>
                <a:latin typeface="+mj-lt"/>
              </a:rPr>
              <a:t>Lorem ipsum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6403544-305A-4457-8A73-E8D0E3473C68}"/>
              </a:ext>
            </a:extLst>
          </p:cNvPr>
          <p:cNvSpPr/>
          <p:nvPr/>
        </p:nvSpPr>
        <p:spPr>
          <a:xfrm>
            <a:off x="7580095" y="4119611"/>
            <a:ext cx="209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43231"/>
                </a:solidFill>
                <a:latin typeface="+mj-lt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206517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>
            <a:extLst>
              <a:ext uri="{FF2B5EF4-FFF2-40B4-BE49-F238E27FC236}">
                <a16:creationId xmlns:a16="http://schemas.microsoft.com/office/drawing/2014/main" id="{3546B4F7-D02F-4731-9F8F-EE610F917E01}"/>
              </a:ext>
            </a:extLst>
          </p:cNvPr>
          <p:cNvSpPr/>
          <p:nvPr/>
        </p:nvSpPr>
        <p:spPr>
          <a:xfrm>
            <a:off x="5326453" y="1849927"/>
            <a:ext cx="872672" cy="246221"/>
          </a:xfrm>
          <a:prstGeom prst="rect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9BF695-E0DF-478E-93CB-C9F003ED032A}"/>
              </a:ext>
            </a:extLst>
          </p:cNvPr>
          <p:cNvSpPr txBox="1"/>
          <p:nvPr/>
        </p:nvSpPr>
        <p:spPr>
          <a:xfrm>
            <a:off x="5250700" y="2311228"/>
            <a:ext cx="542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6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43231"/>
                </a:solidFill>
              </a:rPr>
              <a:t>amet</a:t>
            </a:r>
            <a:r>
              <a:rPr lang="en-US" altLang="ko-KR" sz="1600" dirty="0">
                <a:solidFill>
                  <a:srgbClr val="343231"/>
                </a:solidFill>
              </a:rPr>
              <a:t>, </a:t>
            </a:r>
            <a:r>
              <a:rPr lang="en-US" altLang="ko-KR" sz="16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adipiscing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elit</a:t>
            </a:r>
            <a:r>
              <a:rPr lang="en-US" altLang="ko-KR" sz="1600" dirty="0">
                <a:solidFill>
                  <a:srgbClr val="343231"/>
                </a:solidFill>
              </a:rPr>
              <a:t>, sed do </a:t>
            </a:r>
            <a:r>
              <a:rPr lang="en-US" altLang="ko-KR" sz="1600" dirty="0" err="1">
                <a:solidFill>
                  <a:srgbClr val="343231"/>
                </a:solidFill>
              </a:rPr>
              <a:t>eiusmod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tempor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incididunt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ut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labore</a:t>
            </a:r>
            <a:r>
              <a:rPr lang="en-US" altLang="ko-KR" sz="1600" dirty="0">
                <a:solidFill>
                  <a:srgbClr val="343231"/>
                </a:solidFill>
              </a:rPr>
              <a:t> et dolore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37E6AE-5C95-410E-9A36-1CA72F01290F}"/>
              </a:ext>
            </a:extLst>
          </p:cNvPr>
          <p:cNvSpPr txBox="1"/>
          <p:nvPr/>
        </p:nvSpPr>
        <p:spPr>
          <a:xfrm>
            <a:off x="5250700" y="1111696"/>
            <a:ext cx="385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595B4D"/>
                </a:solidFill>
              </a:defRPr>
            </a:lvl1pPr>
          </a:lstStyle>
          <a:p>
            <a:r>
              <a:rPr lang="en-US" altLang="ko-KR" sz="3600" dirty="0">
                <a:solidFill>
                  <a:srgbClr val="343231"/>
                </a:solidFill>
                <a:latin typeface="+mj-lt"/>
              </a:rPr>
              <a:t>About Us</a:t>
            </a:r>
            <a:endParaRPr lang="ko-KR" altLang="en-US" sz="3600" dirty="0">
              <a:solidFill>
                <a:srgbClr val="343231"/>
              </a:solidFill>
              <a:latin typeface="+mj-lt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71E615EE-269D-43F6-955E-86D7A513D1B2}"/>
              </a:ext>
            </a:extLst>
          </p:cNvPr>
          <p:cNvGrpSpPr/>
          <p:nvPr/>
        </p:nvGrpSpPr>
        <p:grpSpPr>
          <a:xfrm>
            <a:off x="7898465" y="3772844"/>
            <a:ext cx="578306" cy="578304"/>
            <a:chOff x="3448898" y="892918"/>
            <a:chExt cx="390525" cy="390525"/>
          </a:xfrm>
          <a:solidFill>
            <a:srgbClr val="D53B0C"/>
          </a:solidFill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129A394-E49D-4097-AD67-3F464AF833D1}"/>
                </a:ext>
              </a:extLst>
            </p:cNvPr>
            <p:cNvSpPr/>
            <p:nvPr/>
          </p:nvSpPr>
          <p:spPr>
            <a:xfrm>
              <a:off x="3448898" y="892918"/>
              <a:ext cx="390525" cy="390525"/>
            </a:xfrm>
            <a:custGeom>
              <a:avLst/>
              <a:gdLst>
                <a:gd name="connsiteX0" fmla="*/ 352806 w 390525"/>
                <a:gd name="connsiteY0" fmla="*/ 51581 h 390525"/>
                <a:gd name="connsiteX1" fmla="*/ 341662 w 390525"/>
                <a:gd name="connsiteY1" fmla="*/ 51581 h 390525"/>
                <a:gd name="connsiteX2" fmla="*/ 341662 w 390525"/>
                <a:gd name="connsiteY2" fmla="*/ 41008 h 390525"/>
                <a:gd name="connsiteX3" fmla="*/ 310229 w 390525"/>
                <a:gd name="connsiteY3" fmla="*/ 7194 h 390525"/>
                <a:gd name="connsiteX4" fmla="*/ 275082 w 390525"/>
                <a:gd name="connsiteY4" fmla="*/ 40437 h 390525"/>
                <a:gd name="connsiteX5" fmla="*/ 275082 w 390525"/>
                <a:gd name="connsiteY5" fmla="*/ 51581 h 390525"/>
                <a:gd name="connsiteX6" fmla="*/ 230696 w 390525"/>
                <a:gd name="connsiteY6" fmla="*/ 51581 h 390525"/>
                <a:gd name="connsiteX7" fmla="*/ 230696 w 390525"/>
                <a:gd name="connsiteY7" fmla="*/ 41008 h 390525"/>
                <a:gd name="connsiteX8" fmla="*/ 199263 w 390525"/>
                <a:gd name="connsiteY8" fmla="*/ 7194 h 390525"/>
                <a:gd name="connsiteX9" fmla="*/ 164116 w 390525"/>
                <a:gd name="connsiteY9" fmla="*/ 40437 h 390525"/>
                <a:gd name="connsiteX10" fmla="*/ 164116 w 390525"/>
                <a:gd name="connsiteY10" fmla="*/ 51581 h 390525"/>
                <a:gd name="connsiteX11" fmla="*/ 118205 w 390525"/>
                <a:gd name="connsiteY11" fmla="*/ 51581 h 390525"/>
                <a:gd name="connsiteX12" fmla="*/ 118205 w 390525"/>
                <a:gd name="connsiteY12" fmla="*/ 41008 h 390525"/>
                <a:gd name="connsiteX13" fmla="*/ 86773 w 390525"/>
                <a:gd name="connsiteY13" fmla="*/ 7194 h 390525"/>
                <a:gd name="connsiteX14" fmla="*/ 51626 w 390525"/>
                <a:gd name="connsiteY14" fmla="*/ 40437 h 390525"/>
                <a:gd name="connsiteX15" fmla="*/ 51626 w 390525"/>
                <a:gd name="connsiteY15" fmla="*/ 51581 h 390525"/>
                <a:gd name="connsiteX16" fmla="*/ 40481 w 390525"/>
                <a:gd name="connsiteY16" fmla="*/ 51581 h 390525"/>
                <a:gd name="connsiteX17" fmla="*/ 7144 w 390525"/>
                <a:gd name="connsiteY17" fmla="*/ 84918 h 390525"/>
                <a:gd name="connsiteX18" fmla="*/ 7144 w 390525"/>
                <a:gd name="connsiteY18" fmla="*/ 352857 h 390525"/>
                <a:gd name="connsiteX19" fmla="*/ 40481 w 390525"/>
                <a:gd name="connsiteY19" fmla="*/ 386194 h 390525"/>
                <a:gd name="connsiteX20" fmla="*/ 352806 w 390525"/>
                <a:gd name="connsiteY20" fmla="*/ 386194 h 390525"/>
                <a:gd name="connsiteX21" fmla="*/ 386144 w 390525"/>
                <a:gd name="connsiteY21" fmla="*/ 352857 h 390525"/>
                <a:gd name="connsiteX22" fmla="*/ 386144 w 390525"/>
                <a:gd name="connsiteY22" fmla="*/ 84918 h 390525"/>
                <a:gd name="connsiteX23" fmla="*/ 352806 w 390525"/>
                <a:gd name="connsiteY23" fmla="*/ 51581 h 390525"/>
                <a:gd name="connsiteX24" fmla="*/ 297371 w 390525"/>
                <a:gd name="connsiteY24" fmla="*/ 40627 h 390525"/>
                <a:gd name="connsiteX25" fmla="*/ 309753 w 390525"/>
                <a:gd name="connsiteY25" fmla="*/ 29578 h 390525"/>
                <a:gd name="connsiteX26" fmla="*/ 319564 w 390525"/>
                <a:gd name="connsiteY26" fmla="*/ 40913 h 390525"/>
                <a:gd name="connsiteX27" fmla="*/ 319564 w 390525"/>
                <a:gd name="connsiteY27" fmla="*/ 84728 h 390525"/>
                <a:gd name="connsiteX28" fmla="*/ 309753 w 390525"/>
                <a:gd name="connsiteY28" fmla="*/ 96063 h 390525"/>
                <a:gd name="connsiteX29" fmla="*/ 297371 w 390525"/>
                <a:gd name="connsiteY29" fmla="*/ 85014 h 390525"/>
                <a:gd name="connsiteX30" fmla="*/ 297371 w 390525"/>
                <a:gd name="connsiteY30" fmla="*/ 40627 h 390525"/>
                <a:gd name="connsiteX31" fmla="*/ 186309 w 390525"/>
                <a:gd name="connsiteY31" fmla="*/ 40627 h 390525"/>
                <a:gd name="connsiteX32" fmla="*/ 198691 w 390525"/>
                <a:gd name="connsiteY32" fmla="*/ 29578 h 390525"/>
                <a:gd name="connsiteX33" fmla="*/ 208502 w 390525"/>
                <a:gd name="connsiteY33" fmla="*/ 40913 h 390525"/>
                <a:gd name="connsiteX34" fmla="*/ 208502 w 390525"/>
                <a:gd name="connsiteY34" fmla="*/ 84728 h 390525"/>
                <a:gd name="connsiteX35" fmla="*/ 198691 w 390525"/>
                <a:gd name="connsiteY35" fmla="*/ 96063 h 390525"/>
                <a:gd name="connsiteX36" fmla="*/ 186309 w 390525"/>
                <a:gd name="connsiteY36" fmla="*/ 85014 h 390525"/>
                <a:gd name="connsiteX37" fmla="*/ 186309 w 390525"/>
                <a:gd name="connsiteY37" fmla="*/ 40627 h 390525"/>
                <a:gd name="connsiteX38" fmla="*/ 73819 w 390525"/>
                <a:gd name="connsiteY38" fmla="*/ 40627 h 390525"/>
                <a:gd name="connsiteX39" fmla="*/ 86201 w 390525"/>
                <a:gd name="connsiteY39" fmla="*/ 29578 h 390525"/>
                <a:gd name="connsiteX40" fmla="*/ 96012 w 390525"/>
                <a:gd name="connsiteY40" fmla="*/ 40913 h 390525"/>
                <a:gd name="connsiteX41" fmla="*/ 96012 w 390525"/>
                <a:gd name="connsiteY41" fmla="*/ 84728 h 390525"/>
                <a:gd name="connsiteX42" fmla="*/ 86201 w 390525"/>
                <a:gd name="connsiteY42" fmla="*/ 96063 h 390525"/>
                <a:gd name="connsiteX43" fmla="*/ 73819 w 390525"/>
                <a:gd name="connsiteY43" fmla="*/ 85014 h 390525"/>
                <a:gd name="connsiteX44" fmla="*/ 73819 w 390525"/>
                <a:gd name="connsiteY44" fmla="*/ 40627 h 390525"/>
                <a:gd name="connsiteX45" fmla="*/ 352806 w 390525"/>
                <a:gd name="connsiteY45" fmla="*/ 363906 h 390525"/>
                <a:gd name="connsiteX46" fmla="*/ 40481 w 390525"/>
                <a:gd name="connsiteY46" fmla="*/ 363906 h 390525"/>
                <a:gd name="connsiteX47" fmla="*/ 29337 w 390525"/>
                <a:gd name="connsiteY47" fmla="*/ 352761 h 390525"/>
                <a:gd name="connsiteX48" fmla="*/ 29337 w 390525"/>
                <a:gd name="connsiteY48" fmla="*/ 164071 h 390525"/>
                <a:gd name="connsiteX49" fmla="*/ 363855 w 390525"/>
                <a:gd name="connsiteY49" fmla="*/ 164071 h 390525"/>
                <a:gd name="connsiteX50" fmla="*/ 363855 w 390525"/>
                <a:gd name="connsiteY50" fmla="*/ 352761 h 390525"/>
                <a:gd name="connsiteX51" fmla="*/ 352806 w 390525"/>
                <a:gd name="connsiteY51" fmla="*/ 363906 h 390525"/>
                <a:gd name="connsiteX52" fmla="*/ 363950 w 390525"/>
                <a:gd name="connsiteY52" fmla="*/ 141878 h 390525"/>
                <a:gd name="connsiteX53" fmla="*/ 29432 w 390525"/>
                <a:gd name="connsiteY53" fmla="*/ 141878 h 390525"/>
                <a:gd name="connsiteX54" fmla="*/ 29432 w 390525"/>
                <a:gd name="connsiteY54" fmla="*/ 84918 h 390525"/>
                <a:gd name="connsiteX55" fmla="*/ 40577 w 390525"/>
                <a:gd name="connsiteY55" fmla="*/ 73774 h 390525"/>
                <a:gd name="connsiteX56" fmla="*/ 51721 w 390525"/>
                <a:gd name="connsiteY56" fmla="*/ 73774 h 390525"/>
                <a:gd name="connsiteX57" fmla="*/ 51721 w 390525"/>
                <a:gd name="connsiteY57" fmla="*/ 84347 h 390525"/>
                <a:gd name="connsiteX58" fmla="*/ 83153 w 390525"/>
                <a:gd name="connsiteY58" fmla="*/ 118161 h 390525"/>
                <a:gd name="connsiteX59" fmla="*/ 118301 w 390525"/>
                <a:gd name="connsiteY59" fmla="*/ 84918 h 390525"/>
                <a:gd name="connsiteX60" fmla="*/ 118301 w 390525"/>
                <a:gd name="connsiteY60" fmla="*/ 73774 h 390525"/>
                <a:gd name="connsiteX61" fmla="*/ 164211 w 390525"/>
                <a:gd name="connsiteY61" fmla="*/ 73774 h 390525"/>
                <a:gd name="connsiteX62" fmla="*/ 164211 w 390525"/>
                <a:gd name="connsiteY62" fmla="*/ 84347 h 390525"/>
                <a:gd name="connsiteX63" fmla="*/ 195644 w 390525"/>
                <a:gd name="connsiteY63" fmla="*/ 118161 h 390525"/>
                <a:gd name="connsiteX64" fmla="*/ 230791 w 390525"/>
                <a:gd name="connsiteY64" fmla="*/ 84918 h 390525"/>
                <a:gd name="connsiteX65" fmla="*/ 230791 w 390525"/>
                <a:gd name="connsiteY65" fmla="*/ 73774 h 390525"/>
                <a:gd name="connsiteX66" fmla="*/ 275177 w 390525"/>
                <a:gd name="connsiteY66" fmla="*/ 73774 h 390525"/>
                <a:gd name="connsiteX67" fmla="*/ 275177 w 390525"/>
                <a:gd name="connsiteY67" fmla="*/ 84347 h 390525"/>
                <a:gd name="connsiteX68" fmla="*/ 306610 w 390525"/>
                <a:gd name="connsiteY68" fmla="*/ 118161 h 390525"/>
                <a:gd name="connsiteX69" fmla="*/ 341757 w 390525"/>
                <a:gd name="connsiteY69" fmla="*/ 84918 h 390525"/>
                <a:gd name="connsiteX70" fmla="*/ 341757 w 390525"/>
                <a:gd name="connsiteY70" fmla="*/ 73774 h 390525"/>
                <a:gd name="connsiteX71" fmla="*/ 352901 w 390525"/>
                <a:gd name="connsiteY71" fmla="*/ 73774 h 390525"/>
                <a:gd name="connsiteX72" fmla="*/ 364046 w 390525"/>
                <a:gd name="connsiteY72" fmla="*/ 84918 h 390525"/>
                <a:gd name="connsiteX73" fmla="*/ 364046 w 390525"/>
                <a:gd name="connsiteY73" fmla="*/ 14187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grpFill/>
            <a:ln w="796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EEEBEB"/>
                </a:solidFill>
                <a:latin typeface="+mj-lt"/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C76C5BC9-AC38-4098-B199-DDED2003B17B}"/>
                </a:ext>
              </a:extLst>
            </p:cNvPr>
            <p:cNvSpPr/>
            <p:nvPr/>
          </p:nvSpPr>
          <p:spPr>
            <a:xfrm>
              <a:off x="3493285" y="1072038"/>
              <a:ext cx="295275" cy="161925"/>
            </a:xfrm>
            <a:custGeom>
              <a:avLst/>
              <a:gdLst>
                <a:gd name="connsiteX0" fmla="*/ 286226 w 295275"/>
                <a:gd name="connsiteY0" fmla="*/ 7144 h 161925"/>
                <a:gd name="connsiteX1" fmla="*/ 18288 w 295275"/>
                <a:gd name="connsiteY1" fmla="*/ 7144 h 161925"/>
                <a:gd name="connsiteX2" fmla="*/ 7144 w 295275"/>
                <a:gd name="connsiteY2" fmla="*/ 18288 h 161925"/>
                <a:gd name="connsiteX3" fmla="*/ 7144 w 295275"/>
                <a:gd name="connsiteY3" fmla="*/ 151543 h 161925"/>
                <a:gd name="connsiteX4" fmla="*/ 18288 w 295275"/>
                <a:gd name="connsiteY4" fmla="*/ 162687 h 161925"/>
                <a:gd name="connsiteX5" fmla="*/ 286226 w 295275"/>
                <a:gd name="connsiteY5" fmla="*/ 162687 h 161925"/>
                <a:gd name="connsiteX6" fmla="*/ 297371 w 295275"/>
                <a:gd name="connsiteY6" fmla="*/ 151543 h 161925"/>
                <a:gd name="connsiteX7" fmla="*/ 297371 w 295275"/>
                <a:gd name="connsiteY7" fmla="*/ 18288 h 161925"/>
                <a:gd name="connsiteX8" fmla="*/ 286226 w 295275"/>
                <a:gd name="connsiteY8" fmla="*/ 7144 h 161925"/>
                <a:gd name="connsiteX9" fmla="*/ 73819 w 295275"/>
                <a:gd name="connsiteY9" fmla="*/ 140399 h 161925"/>
                <a:gd name="connsiteX10" fmla="*/ 29432 w 295275"/>
                <a:gd name="connsiteY10" fmla="*/ 140399 h 161925"/>
                <a:gd name="connsiteX11" fmla="*/ 29432 w 295275"/>
                <a:gd name="connsiteY11" fmla="*/ 96012 h 161925"/>
                <a:gd name="connsiteX12" fmla="*/ 73819 w 295275"/>
                <a:gd name="connsiteY12" fmla="*/ 96012 h 161925"/>
                <a:gd name="connsiteX13" fmla="*/ 73819 w 295275"/>
                <a:gd name="connsiteY13" fmla="*/ 140399 h 161925"/>
                <a:gd name="connsiteX14" fmla="*/ 73819 w 295275"/>
                <a:gd name="connsiteY14" fmla="*/ 73819 h 161925"/>
                <a:gd name="connsiteX15" fmla="*/ 29432 w 295275"/>
                <a:gd name="connsiteY15" fmla="*/ 73819 h 161925"/>
                <a:gd name="connsiteX16" fmla="*/ 29432 w 295275"/>
                <a:gd name="connsiteY16" fmla="*/ 29432 h 161925"/>
                <a:gd name="connsiteX17" fmla="*/ 73819 w 295275"/>
                <a:gd name="connsiteY17" fmla="*/ 29432 h 161925"/>
                <a:gd name="connsiteX18" fmla="*/ 73819 w 295275"/>
                <a:gd name="connsiteY18" fmla="*/ 73819 h 161925"/>
                <a:gd name="connsiteX19" fmla="*/ 141922 w 295275"/>
                <a:gd name="connsiteY19" fmla="*/ 140399 h 161925"/>
                <a:gd name="connsiteX20" fmla="*/ 96012 w 295275"/>
                <a:gd name="connsiteY20" fmla="*/ 140399 h 161925"/>
                <a:gd name="connsiteX21" fmla="*/ 96012 w 295275"/>
                <a:gd name="connsiteY21" fmla="*/ 96012 h 161925"/>
                <a:gd name="connsiteX22" fmla="*/ 141922 w 295275"/>
                <a:gd name="connsiteY22" fmla="*/ 96012 h 161925"/>
                <a:gd name="connsiteX23" fmla="*/ 141922 w 295275"/>
                <a:gd name="connsiteY23" fmla="*/ 140399 h 161925"/>
                <a:gd name="connsiteX24" fmla="*/ 141922 w 295275"/>
                <a:gd name="connsiteY24" fmla="*/ 73819 h 161925"/>
                <a:gd name="connsiteX25" fmla="*/ 96012 w 295275"/>
                <a:gd name="connsiteY25" fmla="*/ 73819 h 161925"/>
                <a:gd name="connsiteX26" fmla="*/ 96012 w 295275"/>
                <a:gd name="connsiteY26" fmla="*/ 29432 h 161925"/>
                <a:gd name="connsiteX27" fmla="*/ 141922 w 295275"/>
                <a:gd name="connsiteY27" fmla="*/ 29432 h 161925"/>
                <a:gd name="connsiteX28" fmla="*/ 141922 w 295275"/>
                <a:gd name="connsiteY28" fmla="*/ 73819 h 161925"/>
                <a:gd name="connsiteX29" fmla="*/ 208502 w 295275"/>
                <a:gd name="connsiteY29" fmla="*/ 140399 h 161925"/>
                <a:gd name="connsiteX30" fmla="*/ 164116 w 295275"/>
                <a:gd name="connsiteY30" fmla="*/ 140399 h 161925"/>
                <a:gd name="connsiteX31" fmla="*/ 164116 w 295275"/>
                <a:gd name="connsiteY31" fmla="*/ 96012 h 161925"/>
                <a:gd name="connsiteX32" fmla="*/ 208502 w 295275"/>
                <a:gd name="connsiteY32" fmla="*/ 96012 h 161925"/>
                <a:gd name="connsiteX33" fmla="*/ 208502 w 295275"/>
                <a:gd name="connsiteY33" fmla="*/ 140399 h 161925"/>
                <a:gd name="connsiteX34" fmla="*/ 208502 w 295275"/>
                <a:gd name="connsiteY34" fmla="*/ 73819 h 161925"/>
                <a:gd name="connsiteX35" fmla="*/ 164116 w 295275"/>
                <a:gd name="connsiteY35" fmla="*/ 73819 h 161925"/>
                <a:gd name="connsiteX36" fmla="*/ 164116 w 295275"/>
                <a:gd name="connsiteY36" fmla="*/ 29432 h 161925"/>
                <a:gd name="connsiteX37" fmla="*/ 208502 w 295275"/>
                <a:gd name="connsiteY37" fmla="*/ 29432 h 161925"/>
                <a:gd name="connsiteX38" fmla="*/ 208502 w 295275"/>
                <a:gd name="connsiteY38" fmla="*/ 73819 h 161925"/>
                <a:gd name="connsiteX39" fmla="*/ 275177 w 295275"/>
                <a:gd name="connsiteY39" fmla="*/ 140399 h 161925"/>
                <a:gd name="connsiteX40" fmla="*/ 230791 w 295275"/>
                <a:gd name="connsiteY40" fmla="*/ 140399 h 161925"/>
                <a:gd name="connsiteX41" fmla="*/ 230791 w 295275"/>
                <a:gd name="connsiteY41" fmla="*/ 96012 h 161925"/>
                <a:gd name="connsiteX42" fmla="*/ 275177 w 295275"/>
                <a:gd name="connsiteY42" fmla="*/ 96012 h 161925"/>
                <a:gd name="connsiteX43" fmla="*/ 275177 w 295275"/>
                <a:gd name="connsiteY43" fmla="*/ 140399 h 161925"/>
                <a:gd name="connsiteX44" fmla="*/ 275177 w 295275"/>
                <a:gd name="connsiteY44" fmla="*/ 73819 h 161925"/>
                <a:gd name="connsiteX45" fmla="*/ 230791 w 295275"/>
                <a:gd name="connsiteY45" fmla="*/ 73819 h 161925"/>
                <a:gd name="connsiteX46" fmla="*/ 230791 w 295275"/>
                <a:gd name="connsiteY46" fmla="*/ 29432 h 161925"/>
                <a:gd name="connsiteX47" fmla="*/ 275177 w 295275"/>
                <a:gd name="connsiteY47" fmla="*/ 29432 h 161925"/>
                <a:gd name="connsiteX48" fmla="*/ 275177 w 295275"/>
                <a:gd name="connsiteY48" fmla="*/ 738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5275" h="16192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grpFill/>
            <a:ln w="796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EEEBEB"/>
                </a:solidFill>
                <a:latin typeface="+mj-lt"/>
              </a:endParaRPr>
            </a:p>
          </p:txBody>
        </p:sp>
      </p:grp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7D16DA9-22C2-488C-A3A7-BF8A910DC6DE}"/>
              </a:ext>
            </a:extLst>
          </p:cNvPr>
          <p:cNvSpPr/>
          <p:nvPr/>
        </p:nvSpPr>
        <p:spPr>
          <a:xfrm>
            <a:off x="7331274" y="4739491"/>
            <a:ext cx="171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8DB725-CE49-47AB-AFD7-BC0C3AE4E7A1}"/>
              </a:ext>
            </a:extLst>
          </p:cNvPr>
          <p:cNvSpPr txBox="1"/>
          <p:nvPr/>
        </p:nvSpPr>
        <p:spPr>
          <a:xfrm>
            <a:off x="7331273" y="5204354"/>
            <a:ext cx="171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en-US" altLang="ko-KR" sz="1200" dirty="0">
              <a:solidFill>
                <a:srgbClr val="343231"/>
              </a:solidFill>
            </a:endParaRPr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E2B5A5F7-F69A-444E-9BC7-E46FF643F1AA}"/>
              </a:ext>
            </a:extLst>
          </p:cNvPr>
          <p:cNvSpPr/>
          <p:nvPr/>
        </p:nvSpPr>
        <p:spPr>
          <a:xfrm>
            <a:off x="10002777" y="3810944"/>
            <a:ext cx="578306" cy="578304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EE752186-BCAB-416A-8F91-A5971F6EF479}"/>
              </a:ext>
            </a:extLst>
          </p:cNvPr>
          <p:cNvSpPr/>
          <p:nvPr/>
        </p:nvSpPr>
        <p:spPr>
          <a:xfrm>
            <a:off x="9435586" y="4739491"/>
            <a:ext cx="171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83A47EE-E047-4213-9B46-0361051D2D26}"/>
              </a:ext>
            </a:extLst>
          </p:cNvPr>
          <p:cNvSpPr txBox="1"/>
          <p:nvPr/>
        </p:nvSpPr>
        <p:spPr>
          <a:xfrm>
            <a:off x="9435585" y="5204354"/>
            <a:ext cx="171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en-US" altLang="ko-KR" sz="1200" dirty="0">
              <a:solidFill>
                <a:srgbClr val="343231"/>
              </a:solidFill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281BD914-EC65-4CC2-AB0F-CF4D9A0DD82C}"/>
              </a:ext>
            </a:extLst>
          </p:cNvPr>
          <p:cNvGrpSpPr/>
          <p:nvPr/>
        </p:nvGrpSpPr>
        <p:grpSpPr>
          <a:xfrm>
            <a:off x="5794153" y="3794801"/>
            <a:ext cx="578306" cy="578304"/>
            <a:chOff x="2112922" y="1570386"/>
            <a:chExt cx="390525" cy="390525"/>
          </a:xfrm>
          <a:solidFill>
            <a:srgbClr val="D53B0C"/>
          </a:solidFill>
        </p:grpSpPr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907E0BDD-B671-474B-B4A5-379C5A9574B0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796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EEEBEB"/>
                </a:solidFill>
                <a:latin typeface="+mj-lt"/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1FE124FF-287D-492E-8F5F-8169C2E94CD5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796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EEEBEB"/>
                </a:solidFill>
                <a:latin typeface="+mj-lt"/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B1253DE7-8488-4221-88BF-5C78995C92E2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796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EEEBEB"/>
                </a:solidFill>
                <a:latin typeface="+mj-lt"/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30256387-17B2-45AD-8D0E-4989C1009BB3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796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EEEBEB"/>
                </a:solidFill>
                <a:latin typeface="+mj-lt"/>
              </a:endParaRPr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D3EB9E75-C5AA-4A45-9EB8-3333C65D6CEA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796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EEEBEB"/>
                </a:solidFill>
                <a:latin typeface="+mj-lt"/>
              </a:endParaRPr>
            </a:p>
          </p:txBody>
        </p:sp>
      </p:grp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F0AD6FF1-A5FE-4F46-9140-F90AC40553EA}"/>
              </a:ext>
            </a:extLst>
          </p:cNvPr>
          <p:cNvSpPr/>
          <p:nvPr/>
        </p:nvSpPr>
        <p:spPr>
          <a:xfrm>
            <a:off x="5226962" y="4739491"/>
            <a:ext cx="171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C2BCAB-27B5-419A-B1DB-5C40E43AF434}"/>
              </a:ext>
            </a:extLst>
          </p:cNvPr>
          <p:cNvSpPr txBox="1"/>
          <p:nvPr/>
        </p:nvSpPr>
        <p:spPr>
          <a:xfrm>
            <a:off x="5226961" y="5204354"/>
            <a:ext cx="171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en-US" altLang="ko-KR" sz="1200" dirty="0">
              <a:solidFill>
                <a:srgbClr val="343231"/>
              </a:solidFill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9450C425-3879-4425-BF93-FFBE537A91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8636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BC1E22-9EC5-4C6F-A4C6-1A442A74B12E}"/>
              </a:ext>
            </a:extLst>
          </p:cNvPr>
          <p:cNvSpPr txBox="1"/>
          <p:nvPr/>
        </p:nvSpPr>
        <p:spPr>
          <a:xfrm>
            <a:off x="2603945" y="523639"/>
            <a:ext cx="698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Our Creative Team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B9A9EC8F-1325-4584-BA6C-7945B7934118}"/>
              </a:ext>
            </a:extLst>
          </p:cNvPr>
          <p:cNvSpPr/>
          <p:nvPr/>
        </p:nvSpPr>
        <p:spPr>
          <a:xfrm>
            <a:off x="2308994" y="4505041"/>
            <a:ext cx="2133600" cy="1290743"/>
          </a:xfrm>
          <a:custGeom>
            <a:avLst/>
            <a:gdLst>
              <a:gd name="connsiteX0" fmla="*/ 0 w 2133600"/>
              <a:gd name="connsiteY0" fmla="*/ 0 h 1290743"/>
              <a:gd name="connsiteX1" fmla="*/ 2133600 w 2133600"/>
              <a:gd name="connsiteY1" fmla="*/ 0 h 1290743"/>
              <a:gd name="connsiteX2" fmla="*/ 2133600 w 2133600"/>
              <a:gd name="connsiteY2" fmla="*/ 1098366 h 1290743"/>
              <a:gd name="connsiteX3" fmla="*/ 1941223 w 2133600"/>
              <a:gd name="connsiteY3" fmla="*/ 1290743 h 1290743"/>
              <a:gd name="connsiteX4" fmla="*/ 192377 w 2133600"/>
              <a:gd name="connsiteY4" fmla="*/ 1290743 h 1290743"/>
              <a:gd name="connsiteX5" fmla="*/ 0 w 2133600"/>
              <a:gd name="connsiteY5" fmla="*/ 1098366 h 129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600" h="1290743">
                <a:moveTo>
                  <a:pt x="0" y="0"/>
                </a:moveTo>
                <a:lnTo>
                  <a:pt x="2133600" y="0"/>
                </a:lnTo>
                <a:lnTo>
                  <a:pt x="2133600" y="1098366"/>
                </a:lnTo>
                <a:cubicBezTo>
                  <a:pt x="2133600" y="1204613"/>
                  <a:pt x="2047470" y="1290743"/>
                  <a:pt x="1941223" y="1290743"/>
                </a:cubicBezTo>
                <a:lnTo>
                  <a:pt x="192377" y="1290743"/>
                </a:lnTo>
                <a:cubicBezTo>
                  <a:pt x="86130" y="1290743"/>
                  <a:pt x="0" y="1204613"/>
                  <a:pt x="0" y="1098366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2BF9ABB0-CDA7-41D8-9224-C2F74050DEAE}"/>
              </a:ext>
            </a:extLst>
          </p:cNvPr>
          <p:cNvSpPr/>
          <p:nvPr/>
        </p:nvSpPr>
        <p:spPr>
          <a:xfrm>
            <a:off x="5029200" y="4505041"/>
            <a:ext cx="2133600" cy="1290743"/>
          </a:xfrm>
          <a:custGeom>
            <a:avLst/>
            <a:gdLst>
              <a:gd name="connsiteX0" fmla="*/ 0 w 2133600"/>
              <a:gd name="connsiteY0" fmla="*/ 0 h 1290743"/>
              <a:gd name="connsiteX1" fmla="*/ 2133600 w 2133600"/>
              <a:gd name="connsiteY1" fmla="*/ 0 h 1290743"/>
              <a:gd name="connsiteX2" fmla="*/ 2133600 w 2133600"/>
              <a:gd name="connsiteY2" fmla="*/ 1098366 h 1290743"/>
              <a:gd name="connsiteX3" fmla="*/ 1941223 w 2133600"/>
              <a:gd name="connsiteY3" fmla="*/ 1290743 h 1290743"/>
              <a:gd name="connsiteX4" fmla="*/ 192377 w 2133600"/>
              <a:gd name="connsiteY4" fmla="*/ 1290743 h 1290743"/>
              <a:gd name="connsiteX5" fmla="*/ 0 w 2133600"/>
              <a:gd name="connsiteY5" fmla="*/ 1098366 h 129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600" h="1290743">
                <a:moveTo>
                  <a:pt x="0" y="0"/>
                </a:moveTo>
                <a:lnTo>
                  <a:pt x="2133600" y="0"/>
                </a:lnTo>
                <a:lnTo>
                  <a:pt x="2133600" y="1098366"/>
                </a:lnTo>
                <a:cubicBezTo>
                  <a:pt x="2133600" y="1204613"/>
                  <a:pt x="2047470" y="1290743"/>
                  <a:pt x="1941223" y="1290743"/>
                </a:cubicBezTo>
                <a:lnTo>
                  <a:pt x="192377" y="1290743"/>
                </a:lnTo>
                <a:cubicBezTo>
                  <a:pt x="86130" y="1290743"/>
                  <a:pt x="0" y="1204613"/>
                  <a:pt x="0" y="1098366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8911858-8BC3-4895-94A3-874E2D9AD960}"/>
              </a:ext>
            </a:extLst>
          </p:cNvPr>
          <p:cNvSpPr/>
          <p:nvPr/>
        </p:nvSpPr>
        <p:spPr>
          <a:xfrm>
            <a:off x="7749406" y="4505041"/>
            <a:ext cx="2133600" cy="1290743"/>
          </a:xfrm>
          <a:custGeom>
            <a:avLst/>
            <a:gdLst>
              <a:gd name="connsiteX0" fmla="*/ 0 w 2133600"/>
              <a:gd name="connsiteY0" fmla="*/ 0 h 1290743"/>
              <a:gd name="connsiteX1" fmla="*/ 2133600 w 2133600"/>
              <a:gd name="connsiteY1" fmla="*/ 0 h 1290743"/>
              <a:gd name="connsiteX2" fmla="*/ 2133600 w 2133600"/>
              <a:gd name="connsiteY2" fmla="*/ 1098366 h 1290743"/>
              <a:gd name="connsiteX3" fmla="*/ 1941223 w 2133600"/>
              <a:gd name="connsiteY3" fmla="*/ 1290743 h 1290743"/>
              <a:gd name="connsiteX4" fmla="*/ 192377 w 2133600"/>
              <a:gd name="connsiteY4" fmla="*/ 1290743 h 1290743"/>
              <a:gd name="connsiteX5" fmla="*/ 0 w 2133600"/>
              <a:gd name="connsiteY5" fmla="*/ 1098366 h 129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600" h="1290743">
                <a:moveTo>
                  <a:pt x="0" y="0"/>
                </a:moveTo>
                <a:lnTo>
                  <a:pt x="2133600" y="0"/>
                </a:lnTo>
                <a:lnTo>
                  <a:pt x="2133600" y="1098366"/>
                </a:lnTo>
                <a:cubicBezTo>
                  <a:pt x="2133600" y="1204613"/>
                  <a:pt x="2047470" y="1290743"/>
                  <a:pt x="1941223" y="1290743"/>
                </a:cubicBezTo>
                <a:lnTo>
                  <a:pt x="192377" y="1290743"/>
                </a:lnTo>
                <a:cubicBezTo>
                  <a:pt x="86130" y="1290743"/>
                  <a:pt x="0" y="1204613"/>
                  <a:pt x="0" y="1098366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706FC-211E-4235-9BA1-CB24548612FA}"/>
              </a:ext>
            </a:extLst>
          </p:cNvPr>
          <p:cNvSpPr txBox="1"/>
          <p:nvPr/>
        </p:nvSpPr>
        <p:spPr>
          <a:xfrm>
            <a:off x="2422184" y="5002797"/>
            <a:ext cx="1907220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EEEBEB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EEEBEB"/>
                </a:solidFill>
              </a:rPr>
              <a:t>amet</a:t>
            </a:r>
            <a:r>
              <a:rPr lang="en-US" altLang="ko-KR" sz="1200" dirty="0">
                <a:solidFill>
                  <a:srgbClr val="EEEBEB"/>
                </a:solidFill>
              </a:rPr>
              <a:t>, </a:t>
            </a:r>
            <a:r>
              <a:rPr lang="en-US" altLang="ko-KR" sz="1200" dirty="0" err="1">
                <a:solidFill>
                  <a:srgbClr val="EEEBEB"/>
                </a:solidFill>
              </a:rPr>
              <a:t>consectetur</a:t>
            </a:r>
            <a:r>
              <a:rPr lang="en-US" altLang="ko-KR" sz="1200" dirty="0">
                <a:solidFill>
                  <a:srgbClr val="EEEBEB"/>
                </a:solidFill>
              </a:rPr>
              <a:t> </a:t>
            </a:r>
            <a:r>
              <a:rPr lang="en-US" altLang="ko-KR" sz="1200" dirty="0" err="1">
                <a:solidFill>
                  <a:srgbClr val="EEEBEB"/>
                </a:solidFill>
              </a:rPr>
              <a:t>adipisicing</a:t>
            </a:r>
            <a:r>
              <a:rPr lang="en-US" altLang="ko-KR" sz="1200" dirty="0">
                <a:solidFill>
                  <a:srgbClr val="EEEBEB"/>
                </a:solidFill>
              </a:rPr>
              <a:t> </a:t>
            </a:r>
            <a:r>
              <a:rPr lang="en-US" altLang="ko-KR" sz="1200" dirty="0" err="1">
                <a:solidFill>
                  <a:srgbClr val="EEEBEB"/>
                </a:solidFill>
              </a:rPr>
              <a:t>elit</a:t>
            </a:r>
            <a:endParaRPr lang="ko-KR" altLang="en-US" sz="1200" dirty="0">
              <a:solidFill>
                <a:srgbClr val="EEEBEB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7AFBB8E-56B0-46C2-91F7-6B78F33725B4}"/>
              </a:ext>
            </a:extLst>
          </p:cNvPr>
          <p:cNvSpPr/>
          <p:nvPr/>
        </p:nvSpPr>
        <p:spPr>
          <a:xfrm>
            <a:off x="2422184" y="4689622"/>
            <a:ext cx="1907220" cy="338554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EEEBEB"/>
                </a:solidFill>
              </a:rPr>
              <a:t>Lorem ipsum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D8459-EC52-4102-96C2-F2BC6842599C}"/>
              </a:ext>
            </a:extLst>
          </p:cNvPr>
          <p:cNvSpPr txBox="1"/>
          <p:nvPr/>
        </p:nvSpPr>
        <p:spPr>
          <a:xfrm>
            <a:off x="5142390" y="5002797"/>
            <a:ext cx="1907220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EEEBEB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EEEBEB"/>
                </a:solidFill>
              </a:rPr>
              <a:t>amet</a:t>
            </a:r>
            <a:r>
              <a:rPr lang="en-US" altLang="ko-KR" sz="1200" dirty="0">
                <a:solidFill>
                  <a:srgbClr val="EEEBEB"/>
                </a:solidFill>
              </a:rPr>
              <a:t>, </a:t>
            </a:r>
            <a:r>
              <a:rPr lang="en-US" altLang="ko-KR" sz="1200" dirty="0" err="1">
                <a:solidFill>
                  <a:srgbClr val="EEEBEB"/>
                </a:solidFill>
              </a:rPr>
              <a:t>consectetur</a:t>
            </a:r>
            <a:r>
              <a:rPr lang="en-US" altLang="ko-KR" sz="1200" dirty="0">
                <a:solidFill>
                  <a:srgbClr val="EEEBEB"/>
                </a:solidFill>
              </a:rPr>
              <a:t> </a:t>
            </a:r>
            <a:r>
              <a:rPr lang="en-US" altLang="ko-KR" sz="1200" dirty="0" err="1">
                <a:solidFill>
                  <a:srgbClr val="EEEBEB"/>
                </a:solidFill>
              </a:rPr>
              <a:t>adipisicing</a:t>
            </a:r>
            <a:r>
              <a:rPr lang="en-US" altLang="ko-KR" sz="1200" dirty="0">
                <a:solidFill>
                  <a:srgbClr val="EEEBEB"/>
                </a:solidFill>
              </a:rPr>
              <a:t> </a:t>
            </a:r>
            <a:r>
              <a:rPr lang="en-US" altLang="ko-KR" sz="1200" dirty="0" err="1">
                <a:solidFill>
                  <a:srgbClr val="EEEBEB"/>
                </a:solidFill>
              </a:rPr>
              <a:t>elit</a:t>
            </a:r>
            <a:endParaRPr lang="ko-KR" altLang="en-US" sz="1200" dirty="0">
              <a:solidFill>
                <a:srgbClr val="EEEBEB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F416172-9D58-40FA-8236-078CFDB953EF}"/>
              </a:ext>
            </a:extLst>
          </p:cNvPr>
          <p:cNvSpPr/>
          <p:nvPr/>
        </p:nvSpPr>
        <p:spPr>
          <a:xfrm>
            <a:off x="5142390" y="4689622"/>
            <a:ext cx="1907220" cy="338554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EEEBEB"/>
                </a:solidFill>
              </a:rPr>
              <a:t>Lorem ipsum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0F9E41-0317-44D1-AB18-B1495B868662}"/>
              </a:ext>
            </a:extLst>
          </p:cNvPr>
          <p:cNvSpPr txBox="1"/>
          <p:nvPr/>
        </p:nvSpPr>
        <p:spPr>
          <a:xfrm>
            <a:off x="7862596" y="5002797"/>
            <a:ext cx="1907220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EEEBEB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EEEBEB"/>
                </a:solidFill>
              </a:rPr>
              <a:t>amet</a:t>
            </a:r>
            <a:r>
              <a:rPr lang="en-US" altLang="ko-KR" sz="1200" dirty="0">
                <a:solidFill>
                  <a:srgbClr val="EEEBEB"/>
                </a:solidFill>
              </a:rPr>
              <a:t>, </a:t>
            </a:r>
            <a:r>
              <a:rPr lang="en-US" altLang="ko-KR" sz="1200" dirty="0" err="1">
                <a:solidFill>
                  <a:srgbClr val="EEEBEB"/>
                </a:solidFill>
              </a:rPr>
              <a:t>consectetur</a:t>
            </a:r>
            <a:r>
              <a:rPr lang="en-US" altLang="ko-KR" sz="1200" dirty="0">
                <a:solidFill>
                  <a:srgbClr val="EEEBEB"/>
                </a:solidFill>
              </a:rPr>
              <a:t> </a:t>
            </a:r>
            <a:r>
              <a:rPr lang="en-US" altLang="ko-KR" sz="1200" dirty="0" err="1">
                <a:solidFill>
                  <a:srgbClr val="EEEBEB"/>
                </a:solidFill>
              </a:rPr>
              <a:t>adipisicing</a:t>
            </a:r>
            <a:r>
              <a:rPr lang="en-US" altLang="ko-KR" sz="1200" dirty="0">
                <a:solidFill>
                  <a:srgbClr val="EEEBEB"/>
                </a:solidFill>
              </a:rPr>
              <a:t> </a:t>
            </a:r>
            <a:r>
              <a:rPr lang="en-US" altLang="ko-KR" sz="1200" dirty="0" err="1">
                <a:solidFill>
                  <a:srgbClr val="EEEBEB"/>
                </a:solidFill>
              </a:rPr>
              <a:t>elit</a:t>
            </a:r>
            <a:endParaRPr lang="ko-KR" altLang="en-US" sz="1200" dirty="0">
              <a:solidFill>
                <a:srgbClr val="EEEBEB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73FD8FB-88B7-4255-9B83-93F7C66D5C91}"/>
              </a:ext>
            </a:extLst>
          </p:cNvPr>
          <p:cNvSpPr/>
          <p:nvPr/>
        </p:nvSpPr>
        <p:spPr>
          <a:xfrm>
            <a:off x="7862596" y="4689622"/>
            <a:ext cx="1907220" cy="338554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EEEBEB"/>
                </a:solidFill>
              </a:rPr>
              <a:t>Lorem ipsum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3100D-C0BB-4B0D-A779-7943F007DF7B}"/>
              </a:ext>
            </a:extLst>
          </p:cNvPr>
          <p:cNvSpPr txBox="1"/>
          <p:nvPr/>
        </p:nvSpPr>
        <p:spPr>
          <a:xfrm>
            <a:off x="2603945" y="1035712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43231"/>
                </a:solidFill>
              </a:rPr>
              <a:t>amet</a:t>
            </a:r>
            <a:r>
              <a:rPr lang="en-US" altLang="ko-KR" sz="1600" dirty="0">
                <a:solidFill>
                  <a:srgbClr val="343231"/>
                </a:solidFill>
              </a:rPr>
              <a:t>, </a:t>
            </a:r>
            <a:r>
              <a:rPr lang="en-US" altLang="ko-KR" sz="16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elit</a:t>
            </a:r>
            <a:endParaRPr lang="ko-KR" altLang="en-US" sz="1600" dirty="0">
              <a:solidFill>
                <a:srgbClr val="343231"/>
              </a:solidFill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9FFC002B-56D3-4D27-ACDA-09687C7207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5D853B1E-8D4F-4D66-91F3-9FAB84937F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89CEEE7F-053F-4D0C-AB15-CFF23362BF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03895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F66B5DA-70F6-4D63-854A-8F1E404C0D6D}"/>
              </a:ext>
            </a:extLst>
          </p:cNvPr>
          <p:cNvSpPr txBox="1"/>
          <p:nvPr/>
        </p:nvSpPr>
        <p:spPr>
          <a:xfrm>
            <a:off x="2322849" y="648491"/>
            <a:ext cx="754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These Are Four Columns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164020-2341-4EFF-AA41-C97502F73D93}"/>
              </a:ext>
            </a:extLst>
          </p:cNvPr>
          <p:cNvSpPr txBox="1"/>
          <p:nvPr/>
        </p:nvSpPr>
        <p:spPr>
          <a:xfrm>
            <a:off x="1505214" y="2964476"/>
            <a:ext cx="4031986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4A293BD-6688-4F40-80DB-DB6C9442C318}"/>
              </a:ext>
            </a:extLst>
          </p:cNvPr>
          <p:cNvSpPr/>
          <p:nvPr/>
        </p:nvSpPr>
        <p:spPr>
          <a:xfrm>
            <a:off x="1505214" y="2470088"/>
            <a:ext cx="4031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343231"/>
                </a:solidFill>
                <a:latin typeface="+mj-lt"/>
              </a:rPr>
              <a:t>Lorem ipsum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10335-C644-4440-BBB7-33556E65462C}"/>
              </a:ext>
            </a:extLst>
          </p:cNvPr>
          <p:cNvSpPr txBox="1"/>
          <p:nvPr/>
        </p:nvSpPr>
        <p:spPr>
          <a:xfrm>
            <a:off x="1505214" y="4949570"/>
            <a:ext cx="4031986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66FCC08-CCF1-4FB5-AEF6-E5C4AFD00E0B}"/>
              </a:ext>
            </a:extLst>
          </p:cNvPr>
          <p:cNvSpPr/>
          <p:nvPr/>
        </p:nvSpPr>
        <p:spPr>
          <a:xfrm>
            <a:off x="1505214" y="4455182"/>
            <a:ext cx="4031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343231"/>
                </a:solidFill>
                <a:latin typeface="+mj-lt"/>
              </a:rPr>
              <a:t>Lorem ipsum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F302CB-CC5B-4C88-B2D0-3A872C3E2B38}"/>
              </a:ext>
            </a:extLst>
          </p:cNvPr>
          <p:cNvSpPr txBox="1"/>
          <p:nvPr/>
        </p:nvSpPr>
        <p:spPr>
          <a:xfrm>
            <a:off x="6654801" y="2964476"/>
            <a:ext cx="4031986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A8A4D96-84FE-477E-82A2-5CCB472F58DA}"/>
              </a:ext>
            </a:extLst>
          </p:cNvPr>
          <p:cNvSpPr/>
          <p:nvPr/>
        </p:nvSpPr>
        <p:spPr>
          <a:xfrm>
            <a:off x="6654801" y="2470088"/>
            <a:ext cx="4031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343231"/>
                </a:solidFill>
                <a:latin typeface="+mj-lt"/>
              </a:rPr>
              <a:t>Lorem ipsum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8150A-68D5-43BB-AACA-F9D46E31DD9C}"/>
              </a:ext>
            </a:extLst>
          </p:cNvPr>
          <p:cNvSpPr txBox="1"/>
          <p:nvPr/>
        </p:nvSpPr>
        <p:spPr>
          <a:xfrm>
            <a:off x="6654801" y="4949570"/>
            <a:ext cx="4031986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343231"/>
                </a:solidFill>
              </a:rPr>
              <a:t>amet</a:t>
            </a:r>
            <a:r>
              <a:rPr lang="en-US" altLang="ko-KR" sz="1400" dirty="0">
                <a:solidFill>
                  <a:srgbClr val="343231"/>
                </a:solidFill>
              </a:rPr>
              <a:t>, </a:t>
            </a:r>
            <a:r>
              <a:rPr lang="en-US" altLang="ko-KR" sz="14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elit</a:t>
            </a:r>
            <a:r>
              <a:rPr lang="en-US" altLang="ko-KR" sz="1400" dirty="0">
                <a:solidFill>
                  <a:srgbClr val="343231"/>
                </a:solidFill>
              </a:rPr>
              <a:t>, sed do </a:t>
            </a:r>
            <a:r>
              <a:rPr lang="en-US" altLang="ko-KR" sz="1400" dirty="0" err="1">
                <a:solidFill>
                  <a:srgbClr val="343231"/>
                </a:solidFill>
              </a:rPr>
              <a:t>eiusmod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tempor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incididunt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ut</a:t>
            </a:r>
            <a:r>
              <a:rPr lang="en-US" altLang="ko-KR" sz="1400" dirty="0">
                <a:solidFill>
                  <a:srgbClr val="343231"/>
                </a:solidFill>
              </a:rPr>
              <a:t> </a:t>
            </a:r>
            <a:r>
              <a:rPr lang="en-US" altLang="ko-KR" sz="1400" dirty="0" err="1">
                <a:solidFill>
                  <a:srgbClr val="343231"/>
                </a:solidFill>
              </a:rPr>
              <a:t>labore</a:t>
            </a:r>
            <a:endParaRPr lang="ko-KR" altLang="en-US" sz="1400" dirty="0">
              <a:solidFill>
                <a:srgbClr val="34323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7FBDB6D-542D-4B0C-8EF1-02D291828087}"/>
              </a:ext>
            </a:extLst>
          </p:cNvPr>
          <p:cNvSpPr/>
          <p:nvPr/>
        </p:nvSpPr>
        <p:spPr>
          <a:xfrm>
            <a:off x="6654801" y="4455182"/>
            <a:ext cx="4031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343231"/>
                </a:solidFill>
                <a:latin typeface="+mj-lt"/>
              </a:rPr>
              <a:t>Lorem ipsum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FF748CA8-78D2-4A19-86C5-F1EC1DF0D08F}"/>
              </a:ext>
            </a:extLst>
          </p:cNvPr>
          <p:cNvCxnSpPr/>
          <p:nvPr/>
        </p:nvCxnSpPr>
        <p:spPr>
          <a:xfrm>
            <a:off x="1409700" y="4013200"/>
            <a:ext cx="9277087" cy="0"/>
          </a:xfrm>
          <a:prstGeom prst="line">
            <a:avLst/>
          </a:prstGeom>
          <a:ln w="9525" cap="rnd">
            <a:solidFill>
              <a:srgbClr val="34323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1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래픽 1">
            <a:extLst>
              <a:ext uri="{FF2B5EF4-FFF2-40B4-BE49-F238E27FC236}">
                <a16:creationId xmlns:a16="http://schemas.microsoft.com/office/drawing/2014/main" id="{72E9CAB8-6B17-4D19-BF13-8409AF930CCC}"/>
              </a:ext>
            </a:extLst>
          </p:cNvPr>
          <p:cNvSpPr/>
          <p:nvPr/>
        </p:nvSpPr>
        <p:spPr>
          <a:xfrm>
            <a:off x="10559247" y="2628291"/>
            <a:ext cx="1629140" cy="3258280"/>
          </a:xfrm>
          <a:custGeom>
            <a:avLst/>
            <a:gdLst>
              <a:gd name="connsiteX0" fmla="*/ 1630599 w 1629140"/>
              <a:gd name="connsiteY0" fmla="*/ 3259739 h 3258280"/>
              <a:gd name="connsiteX1" fmla="*/ 1458 w 1629140"/>
              <a:gd name="connsiteY1" fmla="*/ 1630599 h 3258280"/>
              <a:gd name="connsiteX2" fmla="*/ 1630599 w 1629140"/>
              <a:gd name="connsiteY2" fmla="*/ 1458 h 325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140" h="3258280">
                <a:moveTo>
                  <a:pt x="1630599" y="3259739"/>
                </a:moveTo>
                <a:cubicBezTo>
                  <a:pt x="730693" y="3259739"/>
                  <a:pt x="1458" y="2530504"/>
                  <a:pt x="1458" y="1630599"/>
                </a:cubicBezTo>
                <a:cubicBezTo>
                  <a:pt x="1458" y="730693"/>
                  <a:pt x="730693" y="1458"/>
                  <a:pt x="1630599" y="1458"/>
                </a:cubicBezTo>
              </a:path>
            </a:pathLst>
          </a:custGeom>
          <a:noFill/>
          <a:ln w="9525" cap="flat">
            <a:solidFill>
              <a:srgbClr val="34323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343231"/>
              </a:solidFill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2E4A8B7-EA3C-45B2-A1DC-DE5E04AF821A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0" y="4258889"/>
            <a:ext cx="10560705" cy="1"/>
          </a:xfrm>
          <a:prstGeom prst="line">
            <a:avLst/>
          </a:prstGeom>
          <a:noFill/>
          <a:ln w="9525" cap="flat">
            <a:solidFill>
              <a:srgbClr val="343231"/>
            </a:solidFill>
            <a:prstDash val="solid"/>
            <a:miter/>
          </a:ln>
        </p:spPr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6F159D42-88E4-43DC-8F4C-810AE0F1C123}"/>
              </a:ext>
            </a:extLst>
          </p:cNvPr>
          <p:cNvSpPr/>
          <p:nvPr/>
        </p:nvSpPr>
        <p:spPr>
          <a:xfrm>
            <a:off x="1097846" y="2099186"/>
            <a:ext cx="1006978" cy="1006978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ABAC5F3-B186-4EA7-82DA-F6782B3BE5F3}"/>
              </a:ext>
            </a:extLst>
          </p:cNvPr>
          <p:cNvGrpSpPr/>
          <p:nvPr/>
        </p:nvGrpSpPr>
        <p:grpSpPr>
          <a:xfrm>
            <a:off x="1361552" y="2356972"/>
            <a:ext cx="479566" cy="478976"/>
            <a:chOff x="2090919" y="902017"/>
            <a:chExt cx="388715" cy="388239"/>
          </a:xfrm>
          <a:solidFill>
            <a:srgbClr val="EEEBEB"/>
          </a:solidFill>
          <a:effectLst/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79552ED2-6FEE-4ACC-8246-77F1A28FE087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D7BEACB7-7DB5-4548-B8AF-C014B3B73F05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698F0E8-DA59-41D4-A913-1FE6E12D08F3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FBA85753-2A09-4A13-A2F1-6D0267F21122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916FF07-3394-4BC1-A2B2-A8A3CD9ADC6E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B81B600-E88D-442A-81DD-0A3BD75EAE1B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A039D57-D390-451E-80B2-92F75F2634CB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C880E37-1446-4422-927C-815C0335611C}"/>
              </a:ext>
            </a:extLst>
          </p:cNvPr>
          <p:cNvSpPr/>
          <p:nvPr/>
        </p:nvSpPr>
        <p:spPr>
          <a:xfrm>
            <a:off x="905244" y="3367591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  <a:latin typeface="+mj-lt"/>
              </a:rPr>
              <a:t>STEP 01.</a:t>
            </a: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F88C63ED-FE8B-47DA-ACE6-83F86B6B8C5F}"/>
              </a:ext>
            </a:extLst>
          </p:cNvPr>
          <p:cNvSpPr/>
          <p:nvPr/>
        </p:nvSpPr>
        <p:spPr>
          <a:xfrm>
            <a:off x="1508944" y="3802879"/>
            <a:ext cx="184782" cy="252536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3CA66CC-5340-433E-88BB-0B0463049942}"/>
              </a:ext>
            </a:extLst>
          </p:cNvPr>
          <p:cNvSpPr/>
          <p:nvPr/>
        </p:nvSpPr>
        <p:spPr>
          <a:xfrm>
            <a:off x="3091178" y="2099186"/>
            <a:ext cx="1006978" cy="1006978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C9E7F3E-ADFA-419D-AEB2-9A77616663FB}"/>
              </a:ext>
            </a:extLst>
          </p:cNvPr>
          <p:cNvGrpSpPr/>
          <p:nvPr/>
        </p:nvGrpSpPr>
        <p:grpSpPr>
          <a:xfrm>
            <a:off x="3337544" y="2324825"/>
            <a:ext cx="514246" cy="527512"/>
            <a:chOff x="2772242" y="1560385"/>
            <a:chExt cx="376198" cy="385905"/>
          </a:xfrm>
          <a:solidFill>
            <a:srgbClr val="EEEBEB"/>
          </a:solidFill>
          <a:effectLst/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DE956DD3-7B19-4757-8FAD-ABAD4A610FD3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D98F8025-5DE4-4F05-9059-61DABCCB4FCB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F80D3532-6D66-4B16-BC59-9FBB3965A312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E1345D41-A480-4B9D-A3D8-C0BFDBD90E5C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5A9573B-C351-4FCD-9ADB-46E527D36A25}"/>
              </a:ext>
            </a:extLst>
          </p:cNvPr>
          <p:cNvSpPr/>
          <p:nvPr/>
        </p:nvSpPr>
        <p:spPr>
          <a:xfrm>
            <a:off x="2898576" y="3367591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  <a:latin typeface="+mj-lt"/>
              </a:rPr>
              <a:t>STEP 02.</a:t>
            </a:r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A6E2A181-6F7C-4F42-85A9-13944B7D657D}"/>
              </a:ext>
            </a:extLst>
          </p:cNvPr>
          <p:cNvSpPr/>
          <p:nvPr/>
        </p:nvSpPr>
        <p:spPr>
          <a:xfrm>
            <a:off x="3502276" y="3802879"/>
            <a:ext cx="184782" cy="252536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20602F3F-B9F2-4279-B5AC-7A0BA8DCC0B2}"/>
              </a:ext>
            </a:extLst>
          </p:cNvPr>
          <p:cNvSpPr/>
          <p:nvPr/>
        </p:nvSpPr>
        <p:spPr>
          <a:xfrm>
            <a:off x="5084510" y="2099186"/>
            <a:ext cx="1006978" cy="1006978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3B12D2C7-2F95-4729-A0E2-0AFBE00A357B}"/>
              </a:ext>
            </a:extLst>
          </p:cNvPr>
          <p:cNvGrpSpPr/>
          <p:nvPr/>
        </p:nvGrpSpPr>
        <p:grpSpPr>
          <a:xfrm>
            <a:off x="5340348" y="2361095"/>
            <a:ext cx="495302" cy="495300"/>
            <a:chOff x="746465" y="2902362"/>
            <a:chExt cx="390525" cy="390525"/>
          </a:xfrm>
          <a:solidFill>
            <a:srgbClr val="EEEBEB"/>
          </a:solidFill>
          <a:effectLst/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BD3212AA-213D-4B51-9950-FABC8AB2E984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4CCAAFB-BE96-4E3F-9E58-3F873B759072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13D548CC-3D52-4483-983E-F6ACD4E7407A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BF018FA4-920B-485C-91B1-B60561709822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4DFD047-79BD-43F1-9860-D611F12E5676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FAC59A6-31FA-4D2F-BDC6-91B357A4F32C}"/>
              </a:ext>
            </a:extLst>
          </p:cNvPr>
          <p:cNvSpPr/>
          <p:nvPr/>
        </p:nvSpPr>
        <p:spPr>
          <a:xfrm>
            <a:off x="4891908" y="3367591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  <a:latin typeface="+mj-lt"/>
              </a:rPr>
              <a:t>STEP 03.</a:t>
            </a:r>
          </a:p>
        </p:txBody>
      </p:sp>
      <p:sp>
        <p:nvSpPr>
          <p:cNvPr id="48" name="자유형: 도형 47">
            <a:extLst>
              <a:ext uri="{FF2B5EF4-FFF2-40B4-BE49-F238E27FC236}">
                <a16:creationId xmlns:a16="http://schemas.microsoft.com/office/drawing/2014/main" id="{D0FBA698-5D5A-424E-AAC7-0E5D87E77BFF}"/>
              </a:ext>
            </a:extLst>
          </p:cNvPr>
          <p:cNvSpPr/>
          <p:nvPr/>
        </p:nvSpPr>
        <p:spPr>
          <a:xfrm>
            <a:off x="5495608" y="3802879"/>
            <a:ext cx="184782" cy="252536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B90519C-D9BB-4D5D-BAB3-16574476C376}"/>
              </a:ext>
            </a:extLst>
          </p:cNvPr>
          <p:cNvSpPr/>
          <p:nvPr/>
        </p:nvSpPr>
        <p:spPr>
          <a:xfrm>
            <a:off x="7077842" y="2099186"/>
            <a:ext cx="1006978" cy="1006978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82534B9-3192-4132-B4DE-C6F9D00663DB}"/>
              </a:ext>
            </a:extLst>
          </p:cNvPr>
          <p:cNvGrpSpPr/>
          <p:nvPr/>
        </p:nvGrpSpPr>
        <p:grpSpPr>
          <a:xfrm>
            <a:off x="7336622" y="2360260"/>
            <a:ext cx="489418" cy="483046"/>
            <a:chOff x="4107647" y="4896992"/>
            <a:chExt cx="394132" cy="389001"/>
          </a:xfrm>
          <a:solidFill>
            <a:srgbClr val="EEEBEB"/>
          </a:solidFill>
          <a:effectLst/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642DA6DE-7B3B-4623-B387-FB9B34EBE5FA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050D8AA-1B72-44D6-836B-B35AF787B292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00E9534-C801-4CCB-96F7-22EEAEDC012E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F5B3111D-F1C3-4397-BF45-32980474AAEC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B146A98E-34D9-455C-8262-D5C1312CFBF5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68FFF43F-9FF9-4133-8531-F040AE488791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C2260639-155C-4BB4-ADE6-5F9DEEB2C5D2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BF3C9198-C1F9-42FB-A89D-113DC4FD4B54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032BD659-A87B-41C5-A1F4-6667AA43C632}"/>
              </a:ext>
            </a:extLst>
          </p:cNvPr>
          <p:cNvSpPr/>
          <p:nvPr/>
        </p:nvSpPr>
        <p:spPr>
          <a:xfrm>
            <a:off x="6885240" y="3367591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  <a:latin typeface="+mj-lt"/>
              </a:rPr>
              <a:t>STEP 04.</a:t>
            </a:r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CC823F8C-EF16-439C-8BFA-70978C44BD14}"/>
              </a:ext>
            </a:extLst>
          </p:cNvPr>
          <p:cNvSpPr/>
          <p:nvPr/>
        </p:nvSpPr>
        <p:spPr>
          <a:xfrm>
            <a:off x="7488940" y="3802879"/>
            <a:ext cx="184782" cy="252536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B3AD5EFF-222B-4BF2-B28B-8CB6455ED4C0}"/>
              </a:ext>
            </a:extLst>
          </p:cNvPr>
          <p:cNvSpPr/>
          <p:nvPr/>
        </p:nvSpPr>
        <p:spPr>
          <a:xfrm>
            <a:off x="9071175" y="2099186"/>
            <a:ext cx="1006978" cy="1006978"/>
          </a:xfrm>
          <a:prstGeom prst="ellipse">
            <a:avLst/>
          </a:pr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60366B5B-B939-473E-8160-CB10BB54B75B}"/>
              </a:ext>
            </a:extLst>
          </p:cNvPr>
          <p:cNvGrpSpPr/>
          <p:nvPr/>
        </p:nvGrpSpPr>
        <p:grpSpPr>
          <a:xfrm>
            <a:off x="9335146" y="2314174"/>
            <a:ext cx="479036" cy="571884"/>
            <a:chOff x="3471568" y="1570005"/>
            <a:chExt cx="328636" cy="392335"/>
          </a:xfrm>
          <a:solidFill>
            <a:srgbClr val="EEEBEB"/>
          </a:solidFill>
          <a:effectLst/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9752BD5D-BE75-48E6-88E0-AA6ECE821CEE}"/>
                </a:ext>
              </a:extLst>
            </p:cNvPr>
            <p:cNvSpPr/>
            <p:nvPr/>
          </p:nvSpPr>
          <p:spPr>
            <a:xfrm>
              <a:off x="3668545" y="1876615"/>
              <a:ext cx="85725" cy="85725"/>
            </a:xfrm>
            <a:custGeom>
              <a:avLst/>
              <a:gdLst>
                <a:gd name="connsiteX0" fmla="*/ 74009 w 85725"/>
                <a:gd name="connsiteY0" fmla="*/ 7144 h 85725"/>
                <a:gd name="connsiteX1" fmla="*/ 7144 w 85725"/>
                <a:gd name="connsiteY1" fmla="*/ 36671 h 85725"/>
                <a:gd name="connsiteX2" fmla="*/ 17145 w 85725"/>
                <a:gd name="connsiteY2" fmla="*/ 72866 h 85725"/>
                <a:gd name="connsiteX3" fmla="*/ 27718 w 85725"/>
                <a:gd name="connsiteY3" fmla="*/ 80963 h 85725"/>
                <a:gd name="connsiteX4" fmla="*/ 71628 w 85725"/>
                <a:gd name="connsiteY4" fmla="*/ 80963 h 85725"/>
                <a:gd name="connsiteX5" fmla="*/ 82487 w 85725"/>
                <a:gd name="connsiteY5" fmla="*/ 68485 h 85725"/>
                <a:gd name="connsiteX6" fmla="*/ 74009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D86742AA-A807-43D4-A904-CF95DBC65635}"/>
                </a:ext>
              </a:extLst>
            </p:cNvPr>
            <p:cNvSpPr/>
            <p:nvPr/>
          </p:nvSpPr>
          <p:spPr>
            <a:xfrm>
              <a:off x="3517194" y="1876615"/>
              <a:ext cx="85725" cy="85725"/>
            </a:xfrm>
            <a:custGeom>
              <a:avLst/>
              <a:gdLst>
                <a:gd name="connsiteX0" fmla="*/ 7237 w 85725"/>
                <a:gd name="connsiteY0" fmla="*/ 68485 h 85725"/>
                <a:gd name="connsiteX1" fmla="*/ 18096 w 85725"/>
                <a:gd name="connsiteY1" fmla="*/ 80963 h 85725"/>
                <a:gd name="connsiteX2" fmla="*/ 62006 w 85725"/>
                <a:gd name="connsiteY2" fmla="*/ 80963 h 85725"/>
                <a:gd name="connsiteX3" fmla="*/ 72579 w 85725"/>
                <a:gd name="connsiteY3" fmla="*/ 72866 h 85725"/>
                <a:gd name="connsiteX4" fmla="*/ 82580 w 85725"/>
                <a:gd name="connsiteY4" fmla="*/ 36671 h 85725"/>
                <a:gd name="connsiteX5" fmla="*/ 15715 w 85725"/>
                <a:gd name="connsiteY5" fmla="*/ 7144 h 85725"/>
                <a:gd name="connsiteX6" fmla="*/ 7237 w 85725"/>
                <a:gd name="connsiteY6" fmla="*/ 6848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B79CB90-05CD-4B62-B0A4-3C88BE0C8EC1}"/>
                </a:ext>
              </a:extLst>
            </p:cNvPr>
            <p:cNvSpPr/>
            <p:nvPr/>
          </p:nvSpPr>
          <p:spPr>
            <a:xfrm>
              <a:off x="3619229" y="1570016"/>
              <a:ext cx="180975" cy="180975"/>
            </a:xfrm>
            <a:custGeom>
              <a:avLst/>
              <a:gdLst>
                <a:gd name="connsiteX0" fmla="*/ 67794 w 180975"/>
                <a:gd name="connsiteY0" fmla="*/ 69617 h 180975"/>
                <a:gd name="connsiteX1" fmla="*/ 67794 w 180975"/>
                <a:gd name="connsiteY1" fmla="*/ 101431 h 180975"/>
                <a:gd name="connsiteX2" fmla="*/ 10359 w 180975"/>
                <a:gd name="connsiteY2" fmla="*/ 158866 h 180975"/>
                <a:gd name="connsiteX3" fmla="*/ 10359 w 180975"/>
                <a:gd name="connsiteY3" fmla="*/ 174487 h 180975"/>
                <a:gd name="connsiteX4" fmla="*/ 25979 w 180975"/>
                <a:gd name="connsiteY4" fmla="*/ 174487 h 180975"/>
                <a:gd name="connsiteX5" fmla="*/ 83415 w 180975"/>
                <a:gd name="connsiteY5" fmla="*/ 117052 h 180975"/>
                <a:gd name="connsiteX6" fmla="*/ 115229 w 180975"/>
                <a:gd name="connsiteY6" fmla="*/ 117052 h 180975"/>
                <a:gd name="connsiteX7" fmla="*/ 122753 w 180975"/>
                <a:gd name="connsiteY7" fmla="*/ 114099 h 180975"/>
                <a:gd name="connsiteX8" fmla="*/ 174379 w 180975"/>
                <a:gd name="connsiteY8" fmla="*/ 65521 h 180975"/>
                <a:gd name="connsiteX9" fmla="*/ 177046 w 180975"/>
                <a:gd name="connsiteY9" fmla="*/ 53425 h 180975"/>
                <a:gd name="connsiteX10" fmla="*/ 166854 w 180975"/>
                <a:gd name="connsiteY10" fmla="*/ 46471 h 180975"/>
                <a:gd name="connsiteX11" fmla="*/ 138470 w 180975"/>
                <a:gd name="connsiteY11" fmla="*/ 46471 h 180975"/>
                <a:gd name="connsiteX12" fmla="*/ 138470 w 180975"/>
                <a:gd name="connsiteY12" fmla="*/ 18087 h 180975"/>
                <a:gd name="connsiteX13" fmla="*/ 131517 w 180975"/>
                <a:gd name="connsiteY13" fmla="*/ 7895 h 180975"/>
                <a:gd name="connsiteX14" fmla="*/ 119420 w 180975"/>
                <a:gd name="connsiteY14" fmla="*/ 10562 h 180975"/>
                <a:gd name="connsiteX15" fmla="*/ 70842 w 180975"/>
                <a:gd name="connsiteY15" fmla="*/ 62187 h 180975"/>
                <a:gd name="connsiteX16" fmla="*/ 67794 w 180975"/>
                <a:gd name="connsiteY16" fmla="*/ 6961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4DDAE81-0392-4335-8897-C69A4B4121CE}"/>
                </a:ext>
              </a:extLst>
            </p:cNvPr>
            <p:cNvSpPr/>
            <p:nvPr/>
          </p:nvSpPr>
          <p:spPr>
            <a:xfrm>
              <a:off x="3581200" y="1679733"/>
              <a:ext cx="104775" cy="104775"/>
            </a:xfrm>
            <a:custGeom>
              <a:avLst/>
              <a:gdLst>
                <a:gd name="connsiteX0" fmla="*/ 59246 w 104775"/>
                <a:gd name="connsiteY0" fmla="*/ 7239 h 104775"/>
                <a:gd name="connsiteX1" fmla="*/ 56483 w 104775"/>
                <a:gd name="connsiteY1" fmla="*/ 7144 h 104775"/>
                <a:gd name="connsiteX2" fmla="*/ 7144 w 104775"/>
                <a:gd name="connsiteY2" fmla="*/ 56483 h 104775"/>
                <a:gd name="connsiteX3" fmla="*/ 56483 w 104775"/>
                <a:gd name="connsiteY3" fmla="*/ 105823 h 104775"/>
                <a:gd name="connsiteX4" fmla="*/ 105823 w 104775"/>
                <a:gd name="connsiteY4" fmla="*/ 56483 h 104775"/>
                <a:gd name="connsiteX5" fmla="*/ 105728 w 104775"/>
                <a:gd name="connsiteY5" fmla="*/ 53721 h 104775"/>
                <a:gd name="connsiteX6" fmla="*/ 79724 w 104775"/>
                <a:gd name="connsiteY6" fmla="*/ 79724 h 104775"/>
                <a:gd name="connsiteX7" fmla="*/ 56483 w 104775"/>
                <a:gd name="connsiteY7" fmla="*/ 89345 h 104775"/>
                <a:gd name="connsiteX8" fmla="*/ 33242 w 104775"/>
                <a:gd name="connsiteY8" fmla="*/ 79724 h 104775"/>
                <a:gd name="connsiteX9" fmla="*/ 23622 w 104775"/>
                <a:gd name="connsiteY9" fmla="*/ 56483 h 104775"/>
                <a:gd name="connsiteX10" fmla="*/ 33242 w 104775"/>
                <a:gd name="connsiteY10" fmla="*/ 33242 h 104775"/>
                <a:gd name="connsiteX11" fmla="*/ 59246 w 104775"/>
                <a:gd name="connsiteY11" fmla="*/ 72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42B8901C-2AE3-4900-B319-532B90CF6D71}"/>
                </a:ext>
              </a:extLst>
            </p:cNvPr>
            <p:cNvSpPr/>
            <p:nvPr/>
          </p:nvSpPr>
          <p:spPr>
            <a:xfrm>
              <a:off x="3471568" y="1570005"/>
              <a:ext cx="323850" cy="323850"/>
            </a:xfrm>
            <a:custGeom>
              <a:avLst/>
              <a:gdLst>
                <a:gd name="connsiteX0" fmla="*/ 285464 w 323850"/>
                <a:gd name="connsiteY0" fmla="*/ 129730 h 323850"/>
                <a:gd name="connsiteX1" fmla="*/ 277178 w 323850"/>
                <a:gd name="connsiteY1" fmla="*/ 135446 h 323850"/>
                <a:gd name="connsiteX2" fmla="*/ 281369 w 323850"/>
                <a:gd name="connsiteY2" fmla="*/ 166306 h 323850"/>
                <a:gd name="connsiteX3" fmla="*/ 166116 w 323850"/>
                <a:gd name="connsiteY3" fmla="*/ 281559 h 323850"/>
                <a:gd name="connsiteX4" fmla="*/ 50863 w 323850"/>
                <a:gd name="connsiteY4" fmla="*/ 166306 h 323850"/>
                <a:gd name="connsiteX5" fmla="*/ 166116 w 323850"/>
                <a:gd name="connsiteY5" fmla="*/ 51054 h 323850"/>
                <a:gd name="connsiteX6" fmla="*/ 196977 w 323850"/>
                <a:gd name="connsiteY6" fmla="*/ 55245 h 323850"/>
                <a:gd name="connsiteX7" fmla="*/ 202692 w 323850"/>
                <a:gd name="connsiteY7" fmla="*/ 46958 h 323850"/>
                <a:gd name="connsiteX8" fmla="*/ 228314 w 323850"/>
                <a:gd name="connsiteY8" fmla="*/ 19717 h 323850"/>
                <a:gd name="connsiteX9" fmla="*/ 166211 w 323850"/>
                <a:gd name="connsiteY9" fmla="*/ 7144 h 323850"/>
                <a:gd name="connsiteX10" fmla="*/ 7144 w 323850"/>
                <a:gd name="connsiteY10" fmla="*/ 166211 h 323850"/>
                <a:gd name="connsiteX11" fmla="*/ 166211 w 323850"/>
                <a:gd name="connsiteY11" fmla="*/ 325279 h 323850"/>
                <a:gd name="connsiteX12" fmla="*/ 325279 w 323850"/>
                <a:gd name="connsiteY12" fmla="*/ 166211 h 323850"/>
                <a:gd name="connsiteX13" fmla="*/ 312706 w 323850"/>
                <a:gd name="connsiteY13" fmla="*/ 104108 h 323850"/>
                <a:gd name="connsiteX14" fmla="*/ 285464 w 323850"/>
                <a:gd name="connsiteY14" fmla="*/ 12973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C35DB946-2FEF-4E05-AD98-61DDEE4750FB}"/>
                </a:ext>
              </a:extLst>
            </p:cNvPr>
            <p:cNvSpPr/>
            <p:nvPr/>
          </p:nvSpPr>
          <p:spPr>
            <a:xfrm>
              <a:off x="3537568" y="1635806"/>
              <a:ext cx="200025" cy="200025"/>
            </a:xfrm>
            <a:custGeom>
              <a:avLst/>
              <a:gdLst>
                <a:gd name="connsiteX0" fmla="*/ 127929 w 200025"/>
                <a:gd name="connsiteY0" fmla="*/ 26306 h 200025"/>
                <a:gd name="connsiteX1" fmla="*/ 127929 w 200025"/>
                <a:gd name="connsiteY1" fmla="*/ 11256 h 200025"/>
                <a:gd name="connsiteX2" fmla="*/ 98687 w 200025"/>
                <a:gd name="connsiteY2" fmla="*/ 7161 h 200025"/>
                <a:gd name="connsiteX3" fmla="*/ 7152 w 200025"/>
                <a:gd name="connsiteY3" fmla="*/ 101649 h 200025"/>
                <a:gd name="connsiteX4" fmla="*/ 100402 w 200025"/>
                <a:gd name="connsiteY4" fmla="*/ 193660 h 200025"/>
                <a:gd name="connsiteX5" fmla="*/ 193556 w 200025"/>
                <a:gd name="connsiteY5" fmla="*/ 104506 h 200025"/>
                <a:gd name="connsiteX6" fmla="*/ 189555 w 200025"/>
                <a:gd name="connsiteY6" fmla="*/ 72883 h 200025"/>
                <a:gd name="connsiteX7" fmla="*/ 174506 w 200025"/>
                <a:gd name="connsiteY7" fmla="*/ 72883 h 200025"/>
                <a:gd name="connsiteX8" fmla="*/ 168410 w 200025"/>
                <a:gd name="connsiteY8" fmla="*/ 78979 h 200025"/>
                <a:gd name="connsiteX9" fmla="*/ 171553 w 200025"/>
                <a:gd name="connsiteY9" fmla="*/ 105363 h 200025"/>
                <a:gd name="connsiteX10" fmla="*/ 105450 w 200025"/>
                <a:gd name="connsiteY10" fmla="*/ 171562 h 200025"/>
                <a:gd name="connsiteX11" fmla="*/ 29250 w 200025"/>
                <a:gd name="connsiteY11" fmla="*/ 95172 h 200025"/>
                <a:gd name="connsiteX12" fmla="*/ 95544 w 200025"/>
                <a:gd name="connsiteY12" fmla="*/ 29259 h 200025"/>
                <a:gd name="connsiteX13" fmla="*/ 121833 w 200025"/>
                <a:gd name="connsiteY13" fmla="*/ 32402 h 200025"/>
                <a:gd name="connsiteX14" fmla="*/ 127929 w 200025"/>
                <a:gd name="connsiteY14" fmla="*/ 263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25" h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343231"/>
                </a:solidFill>
              </a:endParaRPr>
            </a:p>
          </p:txBody>
        </p:sp>
      </p:grp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877D5CD-8A5B-4E8C-A93B-FB9F4C87C03C}"/>
              </a:ext>
            </a:extLst>
          </p:cNvPr>
          <p:cNvSpPr/>
          <p:nvPr/>
        </p:nvSpPr>
        <p:spPr>
          <a:xfrm>
            <a:off x="8878573" y="3367591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  <a:latin typeface="+mj-lt"/>
              </a:rPr>
              <a:t>STEP 05.</a:t>
            </a:r>
          </a:p>
        </p:txBody>
      </p:sp>
      <p:sp>
        <p:nvSpPr>
          <p:cNvPr id="70" name="자유형: 도형 69">
            <a:extLst>
              <a:ext uri="{FF2B5EF4-FFF2-40B4-BE49-F238E27FC236}">
                <a16:creationId xmlns:a16="http://schemas.microsoft.com/office/drawing/2014/main" id="{B173E95D-197B-4D86-A374-86B00D2655AD}"/>
              </a:ext>
            </a:extLst>
          </p:cNvPr>
          <p:cNvSpPr/>
          <p:nvPr/>
        </p:nvSpPr>
        <p:spPr>
          <a:xfrm>
            <a:off x="9482273" y="3802879"/>
            <a:ext cx="184782" cy="252536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D53B0C"/>
          </a:solidFill>
          <a:ln w="79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EEEBEB"/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F867CE-F9F3-4F5F-92F2-F5D3E654E4FF}"/>
              </a:ext>
            </a:extLst>
          </p:cNvPr>
          <p:cNvSpPr txBox="1"/>
          <p:nvPr/>
        </p:nvSpPr>
        <p:spPr>
          <a:xfrm>
            <a:off x="616753" y="5156633"/>
            <a:ext cx="1969164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B599DFF-E1EA-427F-96A7-6069D118F055}"/>
              </a:ext>
            </a:extLst>
          </p:cNvPr>
          <p:cNvSpPr/>
          <p:nvPr/>
        </p:nvSpPr>
        <p:spPr>
          <a:xfrm>
            <a:off x="616752" y="4828383"/>
            <a:ext cx="196916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D6F20D-5922-465B-82BE-2CA7937E39C8}"/>
              </a:ext>
            </a:extLst>
          </p:cNvPr>
          <p:cNvSpPr txBox="1"/>
          <p:nvPr/>
        </p:nvSpPr>
        <p:spPr>
          <a:xfrm>
            <a:off x="2610085" y="5156633"/>
            <a:ext cx="1969164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21FBC08A-5FEF-4D22-8CDF-6626839675F2}"/>
              </a:ext>
            </a:extLst>
          </p:cNvPr>
          <p:cNvSpPr/>
          <p:nvPr/>
        </p:nvSpPr>
        <p:spPr>
          <a:xfrm>
            <a:off x="2610084" y="4828383"/>
            <a:ext cx="196916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5F36782-5D46-4F23-94D2-38C0FDEB9963}"/>
              </a:ext>
            </a:extLst>
          </p:cNvPr>
          <p:cNvSpPr txBox="1"/>
          <p:nvPr/>
        </p:nvSpPr>
        <p:spPr>
          <a:xfrm>
            <a:off x="4603417" y="5156633"/>
            <a:ext cx="1969164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A2360E72-4CBE-49E1-9534-DA0AD0E56458}"/>
              </a:ext>
            </a:extLst>
          </p:cNvPr>
          <p:cNvSpPr/>
          <p:nvPr/>
        </p:nvSpPr>
        <p:spPr>
          <a:xfrm>
            <a:off x="4603416" y="4828383"/>
            <a:ext cx="196916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C0B5DAB-3328-4271-9770-84E4875FD20C}"/>
              </a:ext>
            </a:extLst>
          </p:cNvPr>
          <p:cNvSpPr txBox="1"/>
          <p:nvPr/>
        </p:nvSpPr>
        <p:spPr>
          <a:xfrm>
            <a:off x="6596749" y="5156633"/>
            <a:ext cx="1969164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C4525E62-736E-4406-8BD2-E97277D4AC6D}"/>
              </a:ext>
            </a:extLst>
          </p:cNvPr>
          <p:cNvSpPr/>
          <p:nvPr/>
        </p:nvSpPr>
        <p:spPr>
          <a:xfrm>
            <a:off x="6596748" y="4828383"/>
            <a:ext cx="196916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77C7AA-B886-4431-9B30-94BD68E97556}"/>
              </a:ext>
            </a:extLst>
          </p:cNvPr>
          <p:cNvSpPr txBox="1"/>
          <p:nvPr/>
        </p:nvSpPr>
        <p:spPr>
          <a:xfrm>
            <a:off x="8590082" y="5156633"/>
            <a:ext cx="1969164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343231"/>
                </a:solidFill>
              </a:rPr>
              <a:t>amet</a:t>
            </a:r>
            <a:r>
              <a:rPr lang="en-US" altLang="ko-KR" sz="1200" dirty="0">
                <a:solidFill>
                  <a:srgbClr val="343231"/>
                </a:solidFill>
              </a:rPr>
              <a:t>, </a:t>
            </a:r>
            <a:r>
              <a:rPr lang="en-US" altLang="ko-KR" sz="12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200" dirty="0">
                <a:solidFill>
                  <a:srgbClr val="343231"/>
                </a:solidFill>
              </a:rPr>
              <a:t> </a:t>
            </a:r>
            <a:r>
              <a:rPr lang="en-US" altLang="ko-KR" sz="1200" dirty="0" err="1">
                <a:solidFill>
                  <a:srgbClr val="343231"/>
                </a:solidFill>
              </a:rPr>
              <a:t>elit</a:t>
            </a:r>
            <a:endParaRPr lang="ko-KR" altLang="en-US" sz="1200" dirty="0">
              <a:solidFill>
                <a:srgbClr val="343231"/>
              </a:solidFill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5CEFA1D-CFCC-4757-82C7-C8D69AE54687}"/>
              </a:ext>
            </a:extLst>
          </p:cNvPr>
          <p:cNvSpPr/>
          <p:nvPr/>
        </p:nvSpPr>
        <p:spPr>
          <a:xfrm>
            <a:off x="8590081" y="4828383"/>
            <a:ext cx="196916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B798938-BCB2-4E06-9839-6FD74AD7706D}"/>
              </a:ext>
            </a:extLst>
          </p:cNvPr>
          <p:cNvSpPr txBox="1"/>
          <p:nvPr/>
        </p:nvSpPr>
        <p:spPr>
          <a:xfrm>
            <a:off x="2603945" y="1035712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43231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343231"/>
                </a:solidFill>
              </a:rPr>
              <a:t>amet</a:t>
            </a:r>
            <a:r>
              <a:rPr lang="en-US" altLang="ko-KR" sz="1600" dirty="0">
                <a:solidFill>
                  <a:srgbClr val="343231"/>
                </a:solidFill>
              </a:rPr>
              <a:t>, </a:t>
            </a:r>
            <a:r>
              <a:rPr lang="en-US" altLang="ko-KR" sz="1600" dirty="0" err="1">
                <a:solidFill>
                  <a:srgbClr val="343231"/>
                </a:solidFill>
              </a:rPr>
              <a:t>consectetur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adipisicing</a:t>
            </a:r>
            <a:r>
              <a:rPr lang="en-US" altLang="ko-KR" sz="1600" dirty="0">
                <a:solidFill>
                  <a:srgbClr val="343231"/>
                </a:solidFill>
              </a:rPr>
              <a:t> </a:t>
            </a:r>
            <a:r>
              <a:rPr lang="en-US" altLang="ko-KR" sz="1600" dirty="0" err="1">
                <a:solidFill>
                  <a:srgbClr val="343231"/>
                </a:solidFill>
              </a:rPr>
              <a:t>elit</a:t>
            </a:r>
            <a:endParaRPr lang="ko-KR" altLang="en-US" sz="1600" dirty="0">
              <a:solidFill>
                <a:srgbClr val="34323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0172874-5B57-406F-9AB0-1E9FF58D5D22}"/>
              </a:ext>
            </a:extLst>
          </p:cNvPr>
          <p:cNvSpPr txBox="1"/>
          <p:nvPr/>
        </p:nvSpPr>
        <p:spPr>
          <a:xfrm>
            <a:off x="2603945" y="523639"/>
            <a:ext cx="698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343231"/>
                </a:solidFill>
                <a:latin typeface="+mj-lt"/>
                <a:cs typeface="Arial" panose="020B0604020202020204" pitchFamily="34" charset="0"/>
              </a:rPr>
              <a:t>Timeline Slide Title Here</a:t>
            </a:r>
            <a:endParaRPr lang="ko-KR" altLang="en-US" sz="3200" dirty="0">
              <a:solidFill>
                <a:srgbClr val="34323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2932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yne SemiBold - Didact Gothic">
      <a:majorFont>
        <a:latin typeface="Syne SemiBold"/>
        <a:ea typeface="Arial Unicode MS"/>
        <a:cs typeface=""/>
      </a:majorFont>
      <a:minorFont>
        <a:latin typeface="Didact Gothic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53B0C"/>
        </a:solidFill>
        <a:ln w="7964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EEEBEB"/>
            </a:solidFill>
            <a:latin typeface="+mj-lt"/>
          </a:defRPr>
        </a:defPPr>
      </a:lstStyle>
    </a:spDef>
    <a:lnDef>
      <a:spPr>
        <a:ln w="9525" cap="rnd">
          <a:solidFill>
            <a:srgbClr val="343231"/>
          </a:solidFill>
          <a:prstDash val="dash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1427</Words>
  <Application>Microsoft Office PowerPoint</Application>
  <PresentationFormat>와이드스크린</PresentationFormat>
  <Paragraphs>200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Didact Gothic</vt:lpstr>
      <vt:lpstr>Arial Unicode MS</vt:lpstr>
      <vt:lpstr>Syne SemiBold</vt:lpstr>
      <vt:lpstr>Arial</vt:lpstr>
      <vt:lpstr>맑은 고딕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playdot</cp:lastModifiedBy>
  <cp:revision>230</cp:revision>
  <dcterms:created xsi:type="dcterms:W3CDTF">2019-04-06T05:20:47Z</dcterms:created>
  <dcterms:modified xsi:type="dcterms:W3CDTF">2024-09-02T22:28:36Z</dcterms:modified>
</cp:coreProperties>
</file>