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257" r:id="rId3"/>
    <p:sldId id="395" r:id="rId4"/>
    <p:sldId id="388" r:id="rId5"/>
    <p:sldId id="373" r:id="rId6"/>
    <p:sldId id="389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292" r:id="rId19"/>
    <p:sldId id="287" r:id="rId20"/>
    <p:sldId id="288" r:id="rId21"/>
    <p:sldId id="289" r:id="rId22"/>
    <p:sldId id="290" r:id="rId23"/>
    <p:sldId id="291" r:id="rId24"/>
    <p:sldId id="294" r:id="rId25"/>
    <p:sldId id="293" r:id="rId26"/>
    <p:sldId id="466" r:id="rId27"/>
    <p:sldId id="295" r:id="rId28"/>
    <p:sldId id="459" r:id="rId29"/>
  </p:sldIdLst>
  <p:sldSz cx="12192000" cy="6858000"/>
  <p:notesSz cx="6858000" cy="9144000"/>
  <p:embeddedFontLst>
    <p:embeddedFont>
      <p:font typeface="Poppins Black" panose="00000A00000000000000" pitchFamily="2" charset="0"/>
      <p:bold r:id="rId32"/>
      <p:boldItalic r:id="rId33"/>
    </p:embeddedFont>
    <p:embeddedFont>
      <p:font typeface="Poppins Light" panose="00000400000000000000" pitchFamily="2" charset="0"/>
      <p:regular r:id="rId34"/>
      <p:italic r:id="rId35"/>
    </p:embeddedFont>
    <p:embeddedFont>
      <p:font typeface="맑은 고딕" panose="020B0503020000020004" pitchFamily="50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E3F"/>
    <a:srgbClr val="0E0C2B"/>
    <a:srgbClr val="0B09C5"/>
    <a:srgbClr val="FCFCFC"/>
    <a:srgbClr val="FF4956"/>
    <a:srgbClr val="EDEDED"/>
    <a:srgbClr val="FFDB00"/>
    <a:srgbClr val="FF6635"/>
    <a:srgbClr val="0080EB"/>
    <a:srgbClr val="2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2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92140C34-881F-4017-8084-5A531220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E89183EA-0790-4132-8463-910A8C22979F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9DF6E8-B47B-46F1-B414-DEDD9A956F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A24CF36-007F-423D-BEE7-200920EF1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B6F048C5-FB84-46D6-BA90-AE5601FB1AF6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A461D4-DA89-44C7-A5DD-264AEB4F7A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5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9504A7BD-29D9-489D-A45C-A839899EB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8CDF1129-8B96-4D33-8E61-21F9B9938B19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B9693D-0133-4961-9F63-8F4A35DEDC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7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167A33-8E60-4FF6-B1DB-E1A96F822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41B52FA-72F3-4305-86A2-56410D5A7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1DB873FF-8B88-4047-BE04-12296907FC83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2036F87B-1F02-4F45-90F7-E9F69AEDF0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651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CD78F9B-B10D-49A0-B93B-5024A8EE2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58063EA9-1F0C-466F-8EEE-1E0FAC0F9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B53CBA62-8A76-4723-BAFB-DD7ADCB2ABC7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989163A6-A082-414D-B4F7-33C8EBF3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563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D08052-C9F3-4C82-90B2-D0D507191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34DE1D4E-8122-4AEE-A2B1-82EFBBC61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5D68DC99-289E-4E05-9136-1ABDD4466077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477C917D-7A4D-48F7-9845-2DA037E20E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009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04BC161-B5E8-4BAD-840F-39CD3F4CB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9E9D1A3F-0C3A-4827-A1EF-61009D2A55EE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E0C3A750-F4AD-4A3A-992B-1DE57C04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C48F6D43-DB40-4504-A334-247F80513F96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471A55F9-153C-43B8-87EA-27C687433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A09395A5-79D0-4033-A0FB-FD2C5652DB8E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AC9DA9-65A8-4412-863C-D8F30371EA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8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A1D356E-14A6-4519-A528-9B7CAB350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5E424693-3A79-4FCC-B43D-3583EE7B7A8E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D2EEEF-1CCF-4FE1-9E45-D3A024DA9E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38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847949D7-FE53-477A-A4A9-BC05F5075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DB118254-90F7-4345-9D2A-546C67B0A66A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579AC5-54A3-4D3B-AB46-6241D5D871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81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175F6E77-7743-43E9-81C9-F41BFE1A2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0F6D2C2B-BC63-4D0D-9C8B-DC6A413AD399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4EDBF4-F8A3-4F12-B3F3-304338AD0D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8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962934A-5491-4DEA-A98E-E45332845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C1D3AC4-DC5A-460B-A460-FDDD521790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502" y="702700"/>
            <a:ext cx="3600000" cy="5452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AC1D0B3-B09B-4A57-AF8C-0735569DD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0C399DDF-07F1-49E7-A2EB-02902F568551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6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17BCA78-B085-4755-B019-AB3273F24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D1E93F2-1032-4FC8-9BFF-BA6B709BFC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20429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A65D7E99-5C1C-4E1E-AF49-58D7A365D7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20429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10ECFDC3-53E8-45B6-BD42-FC8D8C3A6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20429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61B3C3EF-606A-4115-BA2A-CE613A508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4010F53E-EFCD-4F77-B45A-1AF35051D81E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67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EB1936-37EC-4D5F-99D7-9F05BA1CE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E76AB4C-6E7D-45ED-8243-2E24801BBA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13DB7E59-BACD-4EEA-A709-163426B5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EEB6774C-BE99-4FE8-A20F-B9C2E6730063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2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18E05560-C813-49A2-88DA-D00887B1A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90120" y="6864987"/>
            <a:ext cx="1601927" cy="176147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3694E98D-BA28-4102-A173-934A987D30A9}"/>
              </a:ext>
            </a:extLst>
          </p:cNvPr>
          <p:cNvSpPr txBox="1"/>
          <p:nvPr userDrawn="1"/>
        </p:nvSpPr>
        <p:spPr>
          <a:xfrm>
            <a:off x="4499953" y="6806818"/>
            <a:ext cx="178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lang="ko-KR" altLang="en-US" sz="1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77FFA7-758D-4F16-B220-57A297E80C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687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.svg"/><Relationship Id="rId21" Type="http://schemas.openxmlformats.org/officeDocument/2006/relationships/image" Target="../media/image40.svg"/><Relationship Id="rId42" Type="http://schemas.openxmlformats.org/officeDocument/2006/relationships/image" Target="../media/image61.png"/><Relationship Id="rId47" Type="http://schemas.openxmlformats.org/officeDocument/2006/relationships/image" Target="../media/image66.svg"/><Relationship Id="rId63" Type="http://schemas.openxmlformats.org/officeDocument/2006/relationships/image" Target="../media/image82.svg"/><Relationship Id="rId68" Type="http://schemas.openxmlformats.org/officeDocument/2006/relationships/image" Target="../media/image87.png"/><Relationship Id="rId84" Type="http://schemas.openxmlformats.org/officeDocument/2006/relationships/image" Target="../media/image103.png"/><Relationship Id="rId89" Type="http://schemas.openxmlformats.org/officeDocument/2006/relationships/image" Target="../media/image108.svg"/><Relationship Id="rId112" Type="http://schemas.openxmlformats.org/officeDocument/2006/relationships/image" Target="../media/image131.png"/><Relationship Id="rId133" Type="http://schemas.openxmlformats.org/officeDocument/2006/relationships/image" Target="../media/image152.svg"/><Relationship Id="rId138" Type="http://schemas.openxmlformats.org/officeDocument/2006/relationships/image" Target="../media/image157.png"/><Relationship Id="rId154" Type="http://schemas.openxmlformats.org/officeDocument/2006/relationships/image" Target="../media/image173.png"/><Relationship Id="rId159" Type="http://schemas.openxmlformats.org/officeDocument/2006/relationships/image" Target="../media/image178.svg"/><Relationship Id="rId175" Type="http://schemas.openxmlformats.org/officeDocument/2006/relationships/image" Target="../media/image194.svg"/><Relationship Id="rId170" Type="http://schemas.openxmlformats.org/officeDocument/2006/relationships/image" Target="../media/image189.png"/><Relationship Id="rId191" Type="http://schemas.openxmlformats.org/officeDocument/2006/relationships/image" Target="../media/image210.svg"/><Relationship Id="rId16" Type="http://schemas.openxmlformats.org/officeDocument/2006/relationships/image" Target="../media/image35.png"/><Relationship Id="rId107" Type="http://schemas.openxmlformats.org/officeDocument/2006/relationships/image" Target="../media/image126.svg"/><Relationship Id="rId11" Type="http://schemas.openxmlformats.org/officeDocument/2006/relationships/image" Target="../media/image30.svg"/><Relationship Id="rId32" Type="http://schemas.openxmlformats.org/officeDocument/2006/relationships/image" Target="../media/image51.png"/><Relationship Id="rId37" Type="http://schemas.openxmlformats.org/officeDocument/2006/relationships/image" Target="../media/image56.svg"/><Relationship Id="rId53" Type="http://schemas.openxmlformats.org/officeDocument/2006/relationships/image" Target="../media/image72.svg"/><Relationship Id="rId58" Type="http://schemas.openxmlformats.org/officeDocument/2006/relationships/image" Target="../media/image77.png"/><Relationship Id="rId74" Type="http://schemas.openxmlformats.org/officeDocument/2006/relationships/image" Target="../media/image93.png"/><Relationship Id="rId79" Type="http://schemas.openxmlformats.org/officeDocument/2006/relationships/image" Target="../media/image98.svg"/><Relationship Id="rId102" Type="http://schemas.openxmlformats.org/officeDocument/2006/relationships/image" Target="../media/image121.png"/><Relationship Id="rId123" Type="http://schemas.openxmlformats.org/officeDocument/2006/relationships/image" Target="../media/image142.svg"/><Relationship Id="rId128" Type="http://schemas.openxmlformats.org/officeDocument/2006/relationships/image" Target="../media/image147.png"/><Relationship Id="rId144" Type="http://schemas.openxmlformats.org/officeDocument/2006/relationships/image" Target="../media/image163.png"/><Relationship Id="rId149" Type="http://schemas.openxmlformats.org/officeDocument/2006/relationships/image" Target="../media/image168.svg"/><Relationship Id="rId5" Type="http://schemas.openxmlformats.org/officeDocument/2006/relationships/image" Target="../media/image24.svg"/><Relationship Id="rId90" Type="http://schemas.openxmlformats.org/officeDocument/2006/relationships/image" Target="../media/image109.png"/><Relationship Id="rId95" Type="http://schemas.openxmlformats.org/officeDocument/2006/relationships/image" Target="../media/image114.svg"/><Relationship Id="rId160" Type="http://schemas.openxmlformats.org/officeDocument/2006/relationships/image" Target="../media/image179.png"/><Relationship Id="rId165" Type="http://schemas.openxmlformats.org/officeDocument/2006/relationships/image" Target="../media/image184.svg"/><Relationship Id="rId181" Type="http://schemas.openxmlformats.org/officeDocument/2006/relationships/image" Target="../media/image200.svg"/><Relationship Id="rId186" Type="http://schemas.openxmlformats.org/officeDocument/2006/relationships/image" Target="../media/image205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43" Type="http://schemas.openxmlformats.org/officeDocument/2006/relationships/image" Target="../media/image62.svg"/><Relationship Id="rId48" Type="http://schemas.openxmlformats.org/officeDocument/2006/relationships/image" Target="../media/image67.png"/><Relationship Id="rId64" Type="http://schemas.openxmlformats.org/officeDocument/2006/relationships/image" Target="../media/image83.png"/><Relationship Id="rId69" Type="http://schemas.openxmlformats.org/officeDocument/2006/relationships/image" Target="../media/image88.svg"/><Relationship Id="rId113" Type="http://schemas.openxmlformats.org/officeDocument/2006/relationships/image" Target="../media/image132.svg"/><Relationship Id="rId118" Type="http://schemas.openxmlformats.org/officeDocument/2006/relationships/image" Target="../media/image137.png"/><Relationship Id="rId134" Type="http://schemas.openxmlformats.org/officeDocument/2006/relationships/image" Target="../media/image153.png"/><Relationship Id="rId139" Type="http://schemas.openxmlformats.org/officeDocument/2006/relationships/image" Target="../media/image158.svg"/><Relationship Id="rId80" Type="http://schemas.openxmlformats.org/officeDocument/2006/relationships/image" Target="../media/image99.png"/><Relationship Id="rId85" Type="http://schemas.openxmlformats.org/officeDocument/2006/relationships/image" Target="../media/image104.svg"/><Relationship Id="rId150" Type="http://schemas.openxmlformats.org/officeDocument/2006/relationships/image" Target="../media/image169.png"/><Relationship Id="rId155" Type="http://schemas.openxmlformats.org/officeDocument/2006/relationships/image" Target="../media/image174.svg"/><Relationship Id="rId171" Type="http://schemas.openxmlformats.org/officeDocument/2006/relationships/image" Target="../media/image190.svg"/><Relationship Id="rId176" Type="http://schemas.openxmlformats.org/officeDocument/2006/relationships/image" Target="../media/image195.png"/><Relationship Id="rId192" Type="http://schemas.openxmlformats.org/officeDocument/2006/relationships/image" Target="../media/image211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33" Type="http://schemas.openxmlformats.org/officeDocument/2006/relationships/image" Target="../media/image52.svg"/><Relationship Id="rId38" Type="http://schemas.openxmlformats.org/officeDocument/2006/relationships/image" Target="../media/image57.png"/><Relationship Id="rId59" Type="http://schemas.openxmlformats.org/officeDocument/2006/relationships/image" Target="../media/image78.svg"/><Relationship Id="rId103" Type="http://schemas.openxmlformats.org/officeDocument/2006/relationships/image" Target="../media/image122.svg"/><Relationship Id="rId108" Type="http://schemas.openxmlformats.org/officeDocument/2006/relationships/image" Target="../media/image127.png"/><Relationship Id="rId124" Type="http://schemas.openxmlformats.org/officeDocument/2006/relationships/image" Target="../media/image143.png"/><Relationship Id="rId129" Type="http://schemas.openxmlformats.org/officeDocument/2006/relationships/image" Target="../media/image148.svg"/><Relationship Id="rId54" Type="http://schemas.openxmlformats.org/officeDocument/2006/relationships/image" Target="../media/image73.png"/><Relationship Id="rId70" Type="http://schemas.openxmlformats.org/officeDocument/2006/relationships/image" Target="../media/image89.png"/><Relationship Id="rId75" Type="http://schemas.openxmlformats.org/officeDocument/2006/relationships/image" Target="../media/image94.svg"/><Relationship Id="rId91" Type="http://schemas.openxmlformats.org/officeDocument/2006/relationships/image" Target="../media/image110.svg"/><Relationship Id="rId96" Type="http://schemas.openxmlformats.org/officeDocument/2006/relationships/image" Target="../media/image115.png"/><Relationship Id="rId140" Type="http://schemas.openxmlformats.org/officeDocument/2006/relationships/image" Target="../media/image159.png"/><Relationship Id="rId145" Type="http://schemas.openxmlformats.org/officeDocument/2006/relationships/image" Target="../media/image164.svg"/><Relationship Id="rId161" Type="http://schemas.openxmlformats.org/officeDocument/2006/relationships/image" Target="../media/image180.svg"/><Relationship Id="rId166" Type="http://schemas.openxmlformats.org/officeDocument/2006/relationships/image" Target="../media/image185.png"/><Relationship Id="rId182" Type="http://schemas.openxmlformats.org/officeDocument/2006/relationships/image" Target="../media/image201.png"/><Relationship Id="rId187" Type="http://schemas.openxmlformats.org/officeDocument/2006/relationships/image" Target="../media/image206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49" Type="http://schemas.openxmlformats.org/officeDocument/2006/relationships/image" Target="../media/image68.svg"/><Relationship Id="rId114" Type="http://schemas.openxmlformats.org/officeDocument/2006/relationships/image" Target="../media/image133.png"/><Relationship Id="rId119" Type="http://schemas.openxmlformats.org/officeDocument/2006/relationships/image" Target="../media/image138.svg"/><Relationship Id="rId44" Type="http://schemas.openxmlformats.org/officeDocument/2006/relationships/image" Target="../media/image63.png"/><Relationship Id="rId60" Type="http://schemas.openxmlformats.org/officeDocument/2006/relationships/image" Target="../media/image79.png"/><Relationship Id="rId65" Type="http://schemas.openxmlformats.org/officeDocument/2006/relationships/image" Target="../media/image84.svg"/><Relationship Id="rId81" Type="http://schemas.openxmlformats.org/officeDocument/2006/relationships/image" Target="../media/image100.svg"/><Relationship Id="rId86" Type="http://schemas.openxmlformats.org/officeDocument/2006/relationships/image" Target="../media/image105.png"/><Relationship Id="rId130" Type="http://schemas.openxmlformats.org/officeDocument/2006/relationships/image" Target="../media/image149.png"/><Relationship Id="rId135" Type="http://schemas.openxmlformats.org/officeDocument/2006/relationships/image" Target="../media/image154.svg"/><Relationship Id="rId151" Type="http://schemas.openxmlformats.org/officeDocument/2006/relationships/image" Target="../media/image170.svg"/><Relationship Id="rId156" Type="http://schemas.openxmlformats.org/officeDocument/2006/relationships/image" Target="../media/image175.png"/><Relationship Id="rId177" Type="http://schemas.openxmlformats.org/officeDocument/2006/relationships/image" Target="../media/image196.svg"/><Relationship Id="rId172" Type="http://schemas.openxmlformats.org/officeDocument/2006/relationships/image" Target="../media/image191.png"/><Relationship Id="rId193" Type="http://schemas.openxmlformats.org/officeDocument/2006/relationships/image" Target="../media/image212.sv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9" Type="http://schemas.openxmlformats.org/officeDocument/2006/relationships/image" Target="../media/image58.svg"/><Relationship Id="rId109" Type="http://schemas.openxmlformats.org/officeDocument/2006/relationships/image" Target="../media/image128.sv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svg"/><Relationship Id="rId76" Type="http://schemas.openxmlformats.org/officeDocument/2006/relationships/image" Target="../media/image95.png"/><Relationship Id="rId97" Type="http://schemas.openxmlformats.org/officeDocument/2006/relationships/image" Target="../media/image116.svg"/><Relationship Id="rId104" Type="http://schemas.openxmlformats.org/officeDocument/2006/relationships/image" Target="../media/image123.png"/><Relationship Id="rId120" Type="http://schemas.openxmlformats.org/officeDocument/2006/relationships/image" Target="../media/image139.png"/><Relationship Id="rId125" Type="http://schemas.openxmlformats.org/officeDocument/2006/relationships/image" Target="../media/image144.svg"/><Relationship Id="rId141" Type="http://schemas.openxmlformats.org/officeDocument/2006/relationships/image" Target="../media/image160.svg"/><Relationship Id="rId146" Type="http://schemas.openxmlformats.org/officeDocument/2006/relationships/image" Target="../media/image165.png"/><Relationship Id="rId167" Type="http://schemas.openxmlformats.org/officeDocument/2006/relationships/image" Target="../media/image186.svg"/><Relationship Id="rId188" Type="http://schemas.openxmlformats.org/officeDocument/2006/relationships/image" Target="../media/image207.png"/><Relationship Id="rId7" Type="http://schemas.openxmlformats.org/officeDocument/2006/relationships/image" Target="../media/image26.svg"/><Relationship Id="rId71" Type="http://schemas.openxmlformats.org/officeDocument/2006/relationships/image" Target="../media/image90.svg"/><Relationship Id="rId92" Type="http://schemas.openxmlformats.org/officeDocument/2006/relationships/image" Target="../media/image111.png"/><Relationship Id="rId162" Type="http://schemas.openxmlformats.org/officeDocument/2006/relationships/image" Target="../media/image181.png"/><Relationship Id="rId183" Type="http://schemas.openxmlformats.org/officeDocument/2006/relationships/image" Target="../media/image202.svg"/><Relationship Id="rId2" Type="http://schemas.openxmlformats.org/officeDocument/2006/relationships/image" Target="../media/image21.png"/><Relationship Id="rId29" Type="http://schemas.openxmlformats.org/officeDocument/2006/relationships/image" Target="../media/image48.sv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svg"/><Relationship Id="rId66" Type="http://schemas.openxmlformats.org/officeDocument/2006/relationships/image" Target="../media/image85.png"/><Relationship Id="rId87" Type="http://schemas.openxmlformats.org/officeDocument/2006/relationships/image" Target="../media/image106.svg"/><Relationship Id="rId110" Type="http://schemas.openxmlformats.org/officeDocument/2006/relationships/image" Target="../media/image129.png"/><Relationship Id="rId115" Type="http://schemas.openxmlformats.org/officeDocument/2006/relationships/image" Target="../media/image134.svg"/><Relationship Id="rId131" Type="http://schemas.openxmlformats.org/officeDocument/2006/relationships/image" Target="../media/image150.svg"/><Relationship Id="rId136" Type="http://schemas.openxmlformats.org/officeDocument/2006/relationships/image" Target="../media/image155.png"/><Relationship Id="rId157" Type="http://schemas.openxmlformats.org/officeDocument/2006/relationships/image" Target="../media/image176.svg"/><Relationship Id="rId178" Type="http://schemas.openxmlformats.org/officeDocument/2006/relationships/image" Target="../media/image197.png"/><Relationship Id="rId61" Type="http://schemas.openxmlformats.org/officeDocument/2006/relationships/image" Target="../media/image80.svg"/><Relationship Id="rId82" Type="http://schemas.openxmlformats.org/officeDocument/2006/relationships/image" Target="../media/image101.png"/><Relationship Id="rId152" Type="http://schemas.openxmlformats.org/officeDocument/2006/relationships/image" Target="../media/image171.png"/><Relationship Id="rId173" Type="http://schemas.openxmlformats.org/officeDocument/2006/relationships/image" Target="../media/image192.svg"/><Relationship Id="rId19" Type="http://schemas.openxmlformats.org/officeDocument/2006/relationships/image" Target="../media/image38.svg"/><Relationship Id="rId14" Type="http://schemas.openxmlformats.org/officeDocument/2006/relationships/image" Target="../media/image33.png"/><Relationship Id="rId30" Type="http://schemas.openxmlformats.org/officeDocument/2006/relationships/image" Target="../media/image49.png"/><Relationship Id="rId35" Type="http://schemas.openxmlformats.org/officeDocument/2006/relationships/image" Target="../media/image54.svg"/><Relationship Id="rId56" Type="http://schemas.openxmlformats.org/officeDocument/2006/relationships/image" Target="../media/image75.png"/><Relationship Id="rId77" Type="http://schemas.openxmlformats.org/officeDocument/2006/relationships/image" Target="../media/image96.svg"/><Relationship Id="rId100" Type="http://schemas.openxmlformats.org/officeDocument/2006/relationships/image" Target="../media/image119.png"/><Relationship Id="rId105" Type="http://schemas.openxmlformats.org/officeDocument/2006/relationships/image" Target="../media/image124.svg"/><Relationship Id="rId126" Type="http://schemas.openxmlformats.org/officeDocument/2006/relationships/image" Target="../media/image145.png"/><Relationship Id="rId147" Type="http://schemas.openxmlformats.org/officeDocument/2006/relationships/image" Target="../media/image166.svg"/><Relationship Id="rId168" Type="http://schemas.openxmlformats.org/officeDocument/2006/relationships/image" Target="../media/image187.png"/><Relationship Id="rId8" Type="http://schemas.openxmlformats.org/officeDocument/2006/relationships/image" Target="../media/image27.png"/><Relationship Id="rId51" Type="http://schemas.openxmlformats.org/officeDocument/2006/relationships/image" Target="../media/image70.svg"/><Relationship Id="rId72" Type="http://schemas.openxmlformats.org/officeDocument/2006/relationships/image" Target="../media/image91.png"/><Relationship Id="rId93" Type="http://schemas.openxmlformats.org/officeDocument/2006/relationships/image" Target="../media/image112.svg"/><Relationship Id="rId98" Type="http://schemas.openxmlformats.org/officeDocument/2006/relationships/image" Target="../media/image117.png"/><Relationship Id="rId121" Type="http://schemas.openxmlformats.org/officeDocument/2006/relationships/image" Target="../media/image140.svg"/><Relationship Id="rId142" Type="http://schemas.openxmlformats.org/officeDocument/2006/relationships/image" Target="../media/image161.png"/><Relationship Id="rId163" Type="http://schemas.openxmlformats.org/officeDocument/2006/relationships/image" Target="../media/image182.svg"/><Relationship Id="rId184" Type="http://schemas.openxmlformats.org/officeDocument/2006/relationships/image" Target="../media/image203.png"/><Relationship Id="rId189" Type="http://schemas.openxmlformats.org/officeDocument/2006/relationships/image" Target="../media/image208.svg"/><Relationship Id="rId3" Type="http://schemas.openxmlformats.org/officeDocument/2006/relationships/image" Target="../media/image22.svg"/><Relationship Id="rId25" Type="http://schemas.openxmlformats.org/officeDocument/2006/relationships/image" Target="../media/image44.svg"/><Relationship Id="rId46" Type="http://schemas.openxmlformats.org/officeDocument/2006/relationships/image" Target="../media/image65.png"/><Relationship Id="rId67" Type="http://schemas.openxmlformats.org/officeDocument/2006/relationships/image" Target="../media/image86.svg"/><Relationship Id="rId116" Type="http://schemas.openxmlformats.org/officeDocument/2006/relationships/image" Target="../media/image135.png"/><Relationship Id="rId137" Type="http://schemas.openxmlformats.org/officeDocument/2006/relationships/image" Target="../media/image156.svg"/><Relationship Id="rId158" Type="http://schemas.openxmlformats.org/officeDocument/2006/relationships/image" Target="../media/image177.png"/><Relationship Id="rId20" Type="http://schemas.openxmlformats.org/officeDocument/2006/relationships/image" Target="../media/image39.png"/><Relationship Id="rId41" Type="http://schemas.openxmlformats.org/officeDocument/2006/relationships/image" Target="../media/image60.svg"/><Relationship Id="rId62" Type="http://schemas.openxmlformats.org/officeDocument/2006/relationships/image" Target="../media/image81.png"/><Relationship Id="rId83" Type="http://schemas.openxmlformats.org/officeDocument/2006/relationships/image" Target="../media/image102.svg"/><Relationship Id="rId88" Type="http://schemas.openxmlformats.org/officeDocument/2006/relationships/image" Target="../media/image107.png"/><Relationship Id="rId111" Type="http://schemas.openxmlformats.org/officeDocument/2006/relationships/image" Target="../media/image130.svg"/><Relationship Id="rId132" Type="http://schemas.openxmlformats.org/officeDocument/2006/relationships/image" Target="../media/image151.png"/><Relationship Id="rId153" Type="http://schemas.openxmlformats.org/officeDocument/2006/relationships/image" Target="../media/image172.svg"/><Relationship Id="rId174" Type="http://schemas.openxmlformats.org/officeDocument/2006/relationships/image" Target="../media/image193.png"/><Relationship Id="rId179" Type="http://schemas.openxmlformats.org/officeDocument/2006/relationships/image" Target="../media/image198.svg"/><Relationship Id="rId190" Type="http://schemas.openxmlformats.org/officeDocument/2006/relationships/image" Target="../media/image209.png"/><Relationship Id="rId15" Type="http://schemas.openxmlformats.org/officeDocument/2006/relationships/image" Target="../media/image34.svg"/><Relationship Id="rId36" Type="http://schemas.openxmlformats.org/officeDocument/2006/relationships/image" Target="../media/image55.png"/><Relationship Id="rId57" Type="http://schemas.openxmlformats.org/officeDocument/2006/relationships/image" Target="../media/image76.svg"/><Relationship Id="rId106" Type="http://schemas.openxmlformats.org/officeDocument/2006/relationships/image" Target="../media/image125.png"/><Relationship Id="rId127" Type="http://schemas.openxmlformats.org/officeDocument/2006/relationships/image" Target="../media/image146.svg"/><Relationship Id="rId10" Type="http://schemas.openxmlformats.org/officeDocument/2006/relationships/image" Target="../media/image29.png"/><Relationship Id="rId31" Type="http://schemas.openxmlformats.org/officeDocument/2006/relationships/image" Target="../media/image50.svg"/><Relationship Id="rId52" Type="http://schemas.openxmlformats.org/officeDocument/2006/relationships/image" Target="../media/image71.png"/><Relationship Id="rId73" Type="http://schemas.openxmlformats.org/officeDocument/2006/relationships/image" Target="../media/image92.svg"/><Relationship Id="rId78" Type="http://schemas.openxmlformats.org/officeDocument/2006/relationships/image" Target="../media/image97.png"/><Relationship Id="rId94" Type="http://schemas.openxmlformats.org/officeDocument/2006/relationships/image" Target="../media/image113.png"/><Relationship Id="rId99" Type="http://schemas.openxmlformats.org/officeDocument/2006/relationships/image" Target="../media/image118.svg"/><Relationship Id="rId101" Type="http://schemas.openxmlformats.org/officeDocument/2006/relationships/image" Target="../media/image120.svg"/><Relationship Id="rId122" Type="http://schemas.openxmlformats.org/officeDocument/2006/relationships/image" Target="../media/image141.png"/><Relationship Id="rId143" Type="http://schemas.openxmlformats.org/officeDocument/2006/relationships/image" Target="../media/image162.svg"/><Relationship Id="rId148" Type="http://schemas.openxmlformats.org/officeDocument/2006/relationships/image" Target="../media/image167.png"/><Relationship Id="rId164" Type="http://schemas.openxmlformats.org/officeDocument/2006/relationships/image" Target="../media/image183.png"/><Relationship Id="rId169" Type="http://schemas.openxmlformats.org/officeDocument/2006/relationships/image" Target="../media/image188.svg"/><Relationship Id="rId185" Type="http://schemas.openxmlformats.org/officeDocument/2006/relationships/image" Target="../media/image20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80" Type="http://schemas.openxmlformats.org/officeDocument/2006/relationships/image" Target="../media/image199.png"/><Relationship Id="rId26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7.svg"/><Relationship Id="rId21" Type="http://schemas.openxmlformats.org/officeDocument/2006/relationships/image" Target="../media/image232.svg"/><Relationship Id="rId42" Type="http://schemas.openxmlformats.org/officeDocument/2006/relationships/image" Target="../media/image253.png"/><Relationship Id="rId47" Type="http://schemas.openxmlformats.org/officeDocument/2006/relationships/image" Target="../media/image258.svg"/><Relationship Id="rId63" Type="http://schemas.openxmlformats.org/officeDocument/2006/relationships/image" Target="../media/image274.svg"/><Relationship Id="rId68" Type="http://schemas.openxmlformats.org/officeDocument/2006/relationships/image" Target="../media/image279.png"/><Relationship Id="rId84" Type="http://schemas.openxmlformats.org/officeDocument/2006/relationships/image" Target="../media/image295.png"/><Relationship Id="rId89" Type="http://schemas.openxmlformats.org/officeDocument/2006/relationships/image" Target="../media/image300.svg"/><Relationship Id="rId112" Type="http://schemas.openxmlformats.org/officeDocument/2006/relationships/image" Target="../media/image323.png"/><Relationship Id="rId133" Type="http://schemas.openxmlformats.org/officeDocument/2006/relationships/image" Target="../media/image343.svg"/><Relationship Id="rId138" Type="http://schemas.openxmlformats.org/officeDocument/2006/relationships/image" Target="../media/image348.png"/><Relationship Id="rId154" Type="http://schemas.openxmlformats.org/officeDocument/2006/relationships/image" Target="../media/image364.png"/><Relationship Id="rId159" Type="http://schemas.openxmlformats.org/officeDocument/2006/relationships/image" Target="../media/image369.svg"/><Relationship Id="rId175" Type="http://schemas.openxmlformats.org/officeDocument/2006/relationships/image" Target="../media/image385.svg"/><Relationship Id="rId170" Type="http://schemas.openxmlformats.org/officeDocument/2006/relationships/image" Target="../media/image380.png"/><Relationship Id="rId191" Type="http://schemas.openxmlformats.org/officeDocument/2006/relationships/image" Target="../media/image401.svg"/><Relationship Id="rId16" Type="http://schemas.openxmlformats.org/officeDocument/2006/relationships/image" Target="../media/image227.png"/><Relationship Id="rId107" Type="http://schemas.openxmlformats.org/officeDocument/2006/relationships/image" Target="../media/image318.svg"/><Relationship Id="rId11" Type="http://schemas.openxmlformats.org/officeDocument/2006/relationships/image" Target="../media/image222.svg"/><Relationship Id="rId32" Type="http://schemas.openxmlformats.org/officeDocument/2006/relationships/image" Target="../media/image243.png"/><Relationship Id="rId37" Type="http://schemas.openxmlformats.org/officeDocument/2006/relationships/image" Target="../media/image248.svg"/><Relationship Id="rId53" Type="http://schemas.openxmlformats.org/officeDocument/2006/relationships/image" Target="../media/image264.svg"/><Relationship Id="rId58" Type="http://schemas.openxmlformats.org/officeDocument/2006/relationships/image" Target="../media/image269.png"/><Relationship Id="rId74" Type="http://schemas.openxmlformats.org/officeDocument/2006/relationships/image" Target="../media/image285.png"/><Relationship Id="rId79" Type="http://schemas.openxmlformats.org/officeDocument/2006/relationships/image" Target="../media/image290.svg"/><Relationship Id="rId102" Type="http://schemas.openxmlformats.org/officeDocument/2006/relationships/image" Target="../media/image313.png"/><Relationship Id="rId123" Type="http://schemas.openxmlformats.org/officeDocument/2006/relationships/image" Target="../media/image333.svg"/><Relationship Id="rId128" Type="http://schemas.openxmlformats.org/officeDocument/2006/relationships/image" Target="../media/image338.png"/><Relationship Id="rId144" Type="http://schemas.openxmlformats.org/officeDocument/2006/relationships/image" Target="../media/image354.png"/><Relationship Id="rId149" Type="http://schemas.openxmlformats.org/officeDocument/2006/relationships/image" Target="../media/image359.svg"/><Relationship Id="rId5" Type="http://schemas.openxmlformats.org/officeDocument/2006/relationships/image" Target="../media/image216.svg"/><Relationship Id="rId90" Type="http://schemas.openxmlformats.org/officeDocument/2006/relationships/image" Target="../media/image301.png"/><Relationship Id="rId95" Type="http://schemas.openxmlformats.org/officeDocument/2006/relationships/image" Target="../media/image306.svg"/><Relationship Id="rId160" Type="http://schemas.openxmlformats.org/officeDocument/2006/relationships/image" Target="../media/image370.png"/><Relationship Id="rId165" Type="http://schemas.openxmlformats.org/officeDocument/2006/relationships/image" Target="../media/image375.svg"/><Relationship Id="rId181" Type="http://schemas.openxmlformats.org/officeDocument/2006/relationships/image" Target="../media/image391.svg"/><Relationship Id="rId186" Type="http://schemas.openxmlformats.org/officeDocument/2006/relationships/image" Target="../media/image396.png"/><Relationship Id="rId22" Type="http://schemas.openxmlformats.org/officeDocument/2006/relationships/image" Target="../media/image233.png"/><Relationship Id="rId27" Type="http://schemas.openxmlformats.org/officeDocument/2006/relationships/image" Target="../media/image238.svg"/><Relationship Id="rId43" Type="http://schemas.openxmlformats.org/officeDocument/2006/relationships/image" Target="../media/image254.svg"/><Relationship Id="rId48" Type="http://schemas.openxmlformats.org/officeDocument/2006/relationships/image" Target="../media/image259.png"/><Relationship Id="rId64" Type="http://schemas.openxmlformats.org/officeDocument/2006/relationships/image" Target="../media/image275.png"/><Relationship Id="rId69" Type="http://schemas.openxmlformats.org/officeDocument/2006/relationships/image" Target="../media/image280.svg"/><Relationship Id="rId113" Type="http://schemas.openxmlformats.org/officeDocument/2006/relationships/image" Target="../media/image324.svg"/><Relationship Id="rId118" Type="http://schemas.openxmlformats.org/officeDocument/2006/relationships/image" Target="../media/image328.png"/><Relationship Id="rId134" Type="http://schemas.openxmlformats.org/officeDocument/2006/relationships/image" Target="../media/image344.png"/><Relationship Id="rId139" Type="http://schemas.openxmlformats.org/officeDocument/2006/relationships/image" Target="../media/image349.svg"/><Relationship Id="rId80" Type="http://schemas.openxmlformats.org/officeDocument/2006/relationships/image" Target="../media/image291.png"/><Relationship Id="rId85" Type="http://schemas.openxmlformats.org/officeDocument/2006/relationships/image" Target="../media/image296.svg"/><Relationship Id="rId150" Type="http://schemas.openxmlformats.org/officeDocument/2006/relationships/image" Target="../media/image360.png"/><Relationship Id="rId155" Type="http://schemas.openxmlformats.org/officeDocument/2006/relationships/image" Target="../media/image365.svg"/><Relationship Id="rId171" Type="http://schemas.openxmlformats.org/officeDocument/2006/relationships/image" Target="../media/image381.svg"/><Relationship Id="rId176" Type="http://schemas.openxmlformats.org/officeDocument/2006/relationships/image" Target="../media/image386.png"/><Relationship Id="rId192" Type="http://schemas.openxmlformats.org/officeDocument/2006/relationships/image" Target="../media/image402.png"/><Relationship Id="rId12" Type="http://schemas.openxmlformats.org/officeDocument/2006/relationships/image" Target="../media/image223.png"/><Relationship Id="rId17" Type="http://schemas.openxmlformats.org/officeDocument/2006/relationships/image" Target="../media/image228.svg"/><Relationship Id="rId33" Type="http://schemas.openxmlformats.org/officeDocument/2006/relationships/image" Target="../media/image244.svg"/><Relationship Id="rId38" Type="http://schemas.openxmlformats.org/officeDocument/2006/relationships/image" Target="../media/image249.png"/><Relationship Id="rId59" Type="http://schemas.openxmlformats.org/officeDocument/2006/relationships/image" Target="../media/image270.svg"/><Relationship Id="rId103" Type="http://schemas.openxmlformats.org/officeDocument/2006/relationships/image" Target="../media/image314.svg"/><Relationship Id="rId108" Type="http://schemas.openxmlformats.org/officeDocument/2006/relationships/image" Target="../media/image319.png"/><Relationship Id="rId124" Type="http://schemas.openxmlformats.org/officeDocument/2006/relationships/image" Target="../media/image334.png"/><Relationship Id="rId129" Type="http://schemas.openxmlformats.org/officeDocument/2006/relationships/image" Target="../media/image339.svg"/><Relationship Id="rId54" Type="http://schemas.openxmlformats.org/officeDocument/2006/relationships/image" Target="../media/image265.png"/><Relationship Id="rId70" Type="http://schemas.openxmlformats.org/officeDocument/2006/relationships/image" Target="../media/image281.png"/><Relationship Id="rId75" Type="http://schemas.openxmlformats.org/officeDocument/2006/relationships/image" Target="../media/image286.svg"/><Relationship Id="rId91" Type="http://schemas.openxmlformats.org/officeDocument/2006/relationships/image" Target="../media/image302.svg"/><Relationship Id="rId96" Type="http://schemas.openxmlformats.org/officeDocument/2006/relationships/image" Target="../media/image307.png"/><Relationship Id="rId140" Type="http://schemas.openxmlformats.org/officeDocument/2006/relationships/image" Target="../media/image350.png"/><Relationship Id="rId145" Type="http://schemas.openxmlformats.org/officeDocument/2006/relationships/image" Target="../media/image355.svg"/><Relationship Id="rId161" Type="http://schemas.openxmlformats.org/officeDocument/2006/relationships/image" Target="../media/image371.svg"/><Relationship Id="rId166" Type="http://schemas.openxmlformats.org/officeDocument/2006/relationships/image" Target="../media/image376.png"/><Relationship Id="rId182" Type="http://schemas.openxmlformats.org/officeDocument/2006/relationships/image" Target="../media/image392.png"/><Relationship Id="rId187" Type="http://schemas.openxmlformats.org/officeDocument/2006/relationships/image" Target="../media/image397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7.png"/><Relationship Id="rId23" Type="http://schemas.openxmlformats.org/officeDocument/2006/relationships/image" Target="../media/image234.svg"/><Relationship Id="rId28" Type="http://schemas.openxmlformats.org/officeDocument/2006/relationships/image" Target="../media/image239.png"/><Relationship Id="rId49" Type="http://schemas.openxmlformats.org/officeDocument/2006/relationships/image" Target="../media/image260.svg"/><Relationship Id="rId114" Type="http://schemas.openxmlformats.org/officeDocument/2006/relationships/image" Target="../media/image325.png"/><Relationship Id="rId119" Type="http://schemas.openxmlformats.org/officeDocument/2006/relationships/image" Target="../media/image329.svg"/><Relationship Id="rId44" Type="http://schemas.openxmlformats.org/officeDocument/2006/relationships/image" Target="../media/image255.png"/><Relationship Id="rId60" Type="http://schemas.openxmlformats.org/officeDocument/2006/relationships/image" Target="../media/image271.png"/><Relationship Id="rId65" Type="http://schemas.openxmlformats.org/officeDocument/2006/relationships/image" Target="../media/image276.svg"/><Relationship Id="rId81" Type="http://schemas.openxmlformats.org/officeDocument/2006/relationships/image" Target="../media/image292.svg"/><Relationship Id="rId86" Type="http://schemas.openxmlformats.org/officeDocument/2006/relationships/image" Target="../media/image297.png"/><Relationship Id="rId130" Type="http://schemas.openxmlformats.org/officeDocument/2006/relationships/image" Target="../media/image340.png"/><Relationship Id="rId135" Type="http://schemas.openxmlformats.org/officeDocument/2006/relationships/image" Target="../media/image345.svg"/><Relationship Id="rId151" Type="http://schemas.openxmlformats.org/officeDocument/2006/relationships/image" Target="../media/image361.svg"/><Relationship Id="rId156" Type="http://schemas.openxmlformats.org/officeDocument/2006/relationships/image" Target="../media/image366.png"/><Relationship Id="rId177" Type="http://schemas.openxmlformats.org/officeDocument/2006/relationships/image" Target="../media/image387.svg"/><Relationship Id="rId172" Type="http://schemas.openxmlformats.org/officeDocument/2006/relationships/image" Target="../media/image382.png"/><Relationship Id="rId193" Type="http://schemas.openxmlformats.org/officeDocument/2006/relationships/image" Target="../media/image403.svg"/><Relationship Id="rId13" Type="http://schemas.openxmlformats.org/officeDocument/2006/relationships/image" Target="../media/image224.svg"/><Relationship Id="rId18" Type="http://schemas.openxmlformats.org/officeDocument/2006/relationships/image" Target="../media/image229.png"/><Relationship Id="rId39" Type="http://schemas.openxmlformats.org/officeDocument/2006/relationships/image" Target="../media/image250.svg"/><Relationship Id="rId109" Type="http://schemas.openxmlformats.org/officeDocument/2006/relationships/image" Target="../media/image320.svg"/><Relationship Id="rId34" Type="http://schemas.openxmlformats.org/officeDocument/2006/relationships/image" Target="../media/image245.png"/><Relationship Id="rId50" Type="http://schemas.openxmlformats.org/officeDocument/2006/relationships/image" Target="../media/image261.png"/><Relationship Id="rId55" Type="http://schemas.openxmlformats.org/officeDocument/2006/relationships/image" Target="../media/image266.svg"/><Relationship Id="rId76" Type="http://schemas.openxmlformats.org/officeDocument/2006/relationships/image" Target="../media/image287.png"/><Relationship Id="rId97" Type="http://schemas.openxmlformats.org/officeDocument/2006/relationships/image" Target="../media/image308.svg"/><Relationship Id="rId104" Type="http://schemas.openxmlformats.org/officeDocument/2006/relationships/image" Target="../media/image315.png"/><Relationship Id="rId120" Type="http://schemas.openxmlformats.org/officeDocument/2006/relationships/image" Target="../media/image330.png"/><Relationship Id="rId125" Type="http://schemas.openxmlformats.org/officeDocument/2006/relationships/image" Target="../media/image335.svg"/><Relationship Id="rId141" Type="http://schemas.openxmlformats.org/officeDocument/2006/relationships/image" Target="../media/image351.svg"/><Relationship Id="rId146" Type="http://schemas.openxmlformats.org/officeDocument/2006/relationships/image" Target="../media/image356.png"/><Relationship Id="rId167" Type="http://schemas.openxmlformats.org/officeDocument/2006/relationships/image" Target="../media/image377.svg"/><Relationship Id="rId188" Type="http://schemas.openxmlformats.org/officeDocument/2006/relationships/image" Target="../media/image398.png"/><Relationship Id="rId7" Type="http://schemas.openxmlformats.org/officeDocument/2006/relationships/image" Target="../media/image218.svg"/><Relationship Id="rId71" Type="http://schemas.openxmlformats.org/officeDocument/2006/relationships/image" Target="../media/image282.svg"/><Relationship Id="rId92" Type="http://schemas.openxmlformats.org/officeDocument/2006/relationships/image" Target="../media/image303.png"/><Relationship Id="rId162" Type="http://schemas.openxmlformats.org/officeDocument/2006/relationships/image" Target="../media/image372.png"/><Relationship Id="rId183" Type="http://schemas.openxmlformats.org/officeDocument/2006/relationships/image" Target="../media/image393.svg"/><Relationship Id="rId2" Type="http://schemas.openxmlformats.org/officeDocument/2006/relationships/image" Target="../media/image213.png"/><Relationship Id="rId29" Type="http://schemas.openxmlformats.org/officeDocument/2006/relationships/image" Target="../media/image240.svg"/><Relationship Id="rId24" Type="http://schemas.openxmlformats.org/officeDocument/2006/relationships/image" Target="../media/image235.png"/><Relationship Id="rId40" Type="http://schemas.openxmlformats.org/officeDocument/2006/relationships/image" Target="../media/image251.png"/><Relationship Id="rId45" Type="http://schemas.openxmlformats.org/officeDocument/2006/relationships/image" Target="../media/image256.svg"/><Relationship Id="rId66" Type="http://schemas.openxmlformats.org/officeDocument/2006/relationships/image" Target="../media/image277.png"/><Relationship Id="rId87" Type="http://schemas.openxmlformats.org/officeDocument/2006/relationships/image" Target="../media/image298.svg"/><Relationship Id="rId110" Type="http://schemas.openxmlformats.org/officeDocument/2006/relationships/image" Target="../media/image321.png"/><Relationship Id="rId115" Type="http://schemas.openxmlformats.org/officeDocument/2006/relationships/image" Target="../media/image326.svg"/><Relationship Id="rId131" Type="http://schemas.openxmlformats.org/officeDocument/2006/relationships/image" Target="../media/image341.svg"/><Relationship Id="rId136" Type="http://schemas.openxmlformats.org/officeDocument/2006/relationships/image" Target="../media/image346.png"/><Relationship Id="rId157" Type="http://schemas.openxmlformats.org/officeDocument/2006/relationships/image" Target="../media/image367.svg"/><Relationship Id="rId178" Type="http://schemas.openxmlformats.org/officeDocument/2006/relationships/image" Target="../media/image388.png"/><Relationship Id="rId61" Type="http://schemas.openxmlformats.org/officeDocument/2006/relationships/image" Target="../media/image272.svg"/><Relationship Id="rId82" Type="http://schemas.openxmlformats.org/officeDocument/2006/relationships/image" Target="../media/image293.png"/><Relationship Id="rId152" Type="http://schemas.openxmlformats.org/officeDocument/2006/relationships/image" Target="../media/image362.png"/><Relationship Id="rId173" Type="http://schemas.openxmlformats.org/officeDocument/2006/relationships/image" Target="../media/image383.svg"/><Relationship Id="rId19" Type="http://schemas.openxmlformats.org/officeDocument/2006/relationships/image" Target="../media/image230.svg"/><Relationship Id="rId14" Type="http://schemas.openxmlformats.org/officeDocument/2006/relationships/image" Target="../media/image225.png"/><Relationship Id="rId30" Type="http://schemas.openxmlformats.org/officeDocument/2006/relationships/image" Target="../media/image241.png"/><Relationship Id="rId35" Type="http://schemas.openxmlformats.org/officeDocument/2006/relationships/image" Target="../media/image246.svg"/><Relationship Id="rId56" Type="http://schemas.openxmlformats.org/officeDocument/2006/relationships/image" Target="../media/image267.png"/><Relationship Id="rId77" Type="http://schemas.openxmlformats.org/officeDocument/2006/relationships/image" Target="../media/image288.svg"/><Relationship Id="rId100" Type="http://schemas.openxmlformats.org/officeDocument/2006/relationships/image" Target="../media/image311.png"/><Relationship Id="rId105" Type="http://schemas.openxmlformats.org/officeDocument/2006/relationships/image" Target="../media/image316.svg"/><Relationship Id="rId126" Type="http://schemas.openxmlformats.org/officeDocument/2006/relationships/image" Target="../media/image336.png"/><Relationship Id="rId147" Type="http://schemas.openxmlformats.org/officeDocument/2006/relationships/image" Target="../media/image357.svg"/><Relationship Id="rId168" Type="http://schemas.openxmlformats.org/officeDocument/2006/relationships/image" Target="../media/image378.png"/><Relationship Id="rId8" Type="http://schemas.openxmlformats.org/officeDocument/2006/relationships/image" Target="../media/image219.png"/><Relationship Id="rId51" Type="http://schemas.openxmlformats.org/officeDocument/2006/relationships/image" Target="../media/image262.svg"/><Relationship Id="rId72" Type="http://schemas.openxmlformats.org/officeDocument/2006/relationships/image" Target="../media/image283.png"/><Relationship Id="rId93" Type="http://schemas.openxmlformats.org/officeDocument/2006/relationships/image" Target="../media/image304.svg"/><Relationship Id="rId98" Type="http://schemas.openxmlformats.org/officeDocument/2006/relationships/image" Target="../media/image309.png"/><Relationship Id="rId121" Type="http://schemas.openxmlformats.org/officeDocument/2006/relationships/image" Target="../media/image331.svg"/><Relationship Id="rId142" Type="http://schemas.openxmlformats.org/officeDocument/2006/relationships/image" Target="../media/image352.png"/><Relationship Id="rId163" Type="http://schemas.openxmlformats.org/officeDocument/2006/relationships/image" Target="../media/image373.svg"/><Relationship Id="rId184" Type="http://schemas.openxmlformats.org/officeDocument/2006/relationships/image" Target="../media/image394.png"/><Relationship Id="rId189" Type="http://schemas.openxmlformats.org/officeDocument/2006/relationships/image" Target="../media/image399.svg"/><Relationship Id="rId3" Type="http://schemas.openxmlformats.org/officeDocument/2006/relationships/image" Target="../media/image214.svg"/><Relationship Id="rId25" Type="http://schemas.openxmlformats.org/officeDocument/2006/relationships/image" Target="../media/image236.svg"/><Relationship Id="rId46" Type="http://schemas.openxmlformats.org/officeDocument/2006/relationships/image" Target="../media/image257.png"/><Relationship Id="rId67" Type="http://schemas.openxmlformats.org/officeDocument/2006/relationships/image" Target="../media/image278.svg"/><Relationship Id="rId116" Type="http://schemas.openxmlformats.org/officeDocument/2006/relationships/image" Target="../media/image159.png"/><Relationship Id="rId137" Type="http://schemas.openxmlformats.org/officeDocument/2006/relationships/image" Target="../media/image347.svg"/><Relationship Id="rId158" Type="http://schemas.openxmlformats.org/officeDocument/2006/relationships/image" Target="../media/image368.png"/><Relationship Id="rId20" Type="http://schemas.openxmlformats.org/officeDocument/2006/relationships/image" Target="../media/image231.png"/><Relationship Id="rId41" Type="http://schemas.openxmlformats.org/officeDocument/2006/relationships/image" Target="../media/image252.svg"/><Relationship Id="rId62" Type="http://schemas.openxmlformats.org/officeDocument/2006/relationships/image" Target="../media/image273.png"/><Relationship Id="rId83" Type="http://schemas.openxmlformats.org/officeDocument/2006/relationships/image" Target="../media/image294.svg"/><Relationship Id="rId88" Type="http://schemas.openxmlformats.org/officeDocument/2006/relationships/image" Target="../media/image299.png"/><Relationship Id="rId111" Type="http://schemas.openxmlformats.org/officeDocument/2006/relationships/image" Target="../media/image322.svg"/><Relationship Id="rId132" Type="http://schemas.openxmlformats.org/officeDocument/2006/relationships/image" Target="../media/image342.png"/><Relationship Id="rId153" Type="http://schemas.openxmlformats.org/officeDocument/2006/relationships/image" Target="../media/image363.svg"/><Relationship Id="rId174" Type="http://schemas.openxmlformats.org/officeDocument/2006/relationships/image" Target="../media/image384.png"/><Relationship Id="rId179" Type="http://schemas.openxmlformats.org/officeDocument/2006/relationships/image" Target="../media/image389.svg"/><Relationship Id="rId190" Type="http://schemas.openxmlformats.org/officeDocument/2006/relationships/image" Target="../media/image400.png"/><Relationship Id="rId15" Type="http://schemas.openxmlformats.org/officeDocument/2006/relationships/image" Target="../media/image226.svg"/><Relationship Id="rId36" Type="http://schemas.openxmlformats.org/officeDocument/2006/relationships/image" Target="../media/image247.png"/><Relationship Id="rId57" Type="http://schemas.openxmlformats.org/officeDocument/2006/relationships/image" Target="../media/image268.svg"/><Relationship Id="rId106" Type="http://schemas.openxmlformats.org/officeDocument/2006/relationships/image" Target="../media/image317.png"/><Relationship Id="rId127" Type="http://schemas.openxmlformats.org/officeDocument/2006/relationships/image" Target="../media/image337.svg"/><Relationship Id="rId10" Type="http://schemas.openxmlformats.org/officeDocument/2006/relationships/image" Target="../media/image221.png"/><Relationship Id="rId31" Type="http://schemas.openxmlformats.org/officeDocument/2006/relationships/image" Target="../media/image242.svg"/><Relationship Id="rId52" Type="http://schemas.openxmlformats.org/officeDocument/2006/relationships/image" Target="../media/image263.png"/><Relationship Id="rId73" Type="http://schemas.openxmlformats.org/officeDocument/2006/relationships/image" Target="../media/image284.svg"/><Relationship Id="rId78" Type="http://schemas.openxmlformats.org/officeDocument/2006/relationships/image" Target="../media/image289.png"/><Relationship Id="rId94" Type="http://schemas.openxmlformats.org/officeDocument/2006/relationships/image" Target="../media/image305.png"/><Relationship Id="rId99" Type="http://schemas.openxmlformats.org/officeDocument/2006/relationships/image" Target="../media/image310.svg"/><Relationship Id="rId101" Type="http://schemas.openxmlformats.org/officeDocument/2006/relationships/image" Target="../media/image312.svg"/><Relationship Id="rId122" Type="http://schemas.openxmlformats.org/officeDocument/2006/relationships/image" Target="../media/image332.png"/><Relationship Id="rId143" Type="http://schemas.openxmlformats.org/officeDocument/2006/relationships/image" Target="../media/image353.svg"/><Relationship Id="rId148" Type="http://schemas.openxmlformats.org/officeDocument/2006/relationships/image" Target="../media/image358.png"/><Relationship Id="rId164" Type="http://schemas.openxmlformats.org/officeDocument/2006/relationships/image" Target="../media/image374.png"/><Relationship Id="rId169" Type="http://schemas.openxmlformats.org/officeDocument/2006/relationships/image" Target="../media/image379.svg"/><Relationship Id="rId185" Type="http://schemas.openxmlformats.org/officeDocument/2006/relationships/image" Target="../media/image395.svg"/><Relationship Id="rId4" Type="http://schemas.openxmlformats.org/officeDocument/2006/relationships/image" Target="../media/image215.png"/><Relationship Id="rId9" Type="http://schemas.openxmlformats.org/officeDocument/2006/relationships/image" Target="../media/image220.svg"/><Relationship Id="rId180" Type="http://schemas.openxmlformats.org/officeDocument/2006/relationships/image" Target="../media/image390.png"/><Relationship Id="rId26" Type="http://schemas.openxmlformats.org/officeDocument/2006/relationships/image" Target="../media/image2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Poppins" TargetMode="External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D39D06-E0EB-4E85-8C18-DE65A41AAE7F}"/>
              </a:ext>
            </a:extLst>
          </p:cNvPr>
          <p:cNvSpPr txBox="1"/>
          <p:nvPr userDrawn="1"/>
        </p:nvSpPr>
        <p:spPr>
          <a:xfrm>
            <a:off x="2362200" y="1666371"/>
            <a:ext cx="7467600" cy="2308324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7200" i="1" dirty="0">
                <a:ln w="25400">
                  <a:noFill/>
                </a:ln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Digital Retro Cyber Surface</a:t>
            </a:r>
            <a:endParaRPr lang="ko-KR" altLang="en-US" sz="7200" i="1" dirty="0">
              <a:ln w="25400">
                <a:noFill/>
              </a:ln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B3508-C842-420B-90FF-5C67C4FF6098}"/>
              </a:ext>
            </a:extLst>
          </p:cNvPr>
          <p:cNvSpPr txBox="1"/>
          <p:nvPr userDrawn="1"/>
        </p:nvSpPr>
        <p:spPr>
          <a:xfrm>
            <a:off x="2362200" y="4128875"/>
            <a:ext cx="74676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000" dirty="0">
                <a:ln w="25400">
                  <a:noFill/>
                </a:ln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ln w="25400">
                <a:noFill/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2C423043-9324-498C-95F0-23F6E778ACD8}"/>
              </a:ext>
            </a:extLst>
          </p:cNvPr>
          <p:cNvSpPr/>
          <p:nvPr userDrawn="1"/>
        </p:nvSpPr>
        <p:spPr>
          <a:xfrm>
            <a:off x="3529265" y="4796118"/>
            <a:ext cx="5133472" cy="395512"/>
          </a:xfrm>
          <a:prstGeom prst="parallelogram">
            <a:avLst/>
          </a:prstGeom>
          <a:solidFill>
            <a:srgbClr val="EC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COMPANY NAME / 00. 00. 20XX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465DA84-5C24-4A79-A31B-5520798715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6792E-360F-4912-81CA-01DE3BD60C7F}"/>
              </a:ext>
            </a:extLst>
          </p:cNvPr>
          <p:cNvSpPr txBox="1"/>
          <p:nvPr/>
        </p:nvSpPr>
        <p:spPr>
          <a:xfrm>
            <a:off x="2628899" y="4117308"/>
            <a:ext cx="693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Place subtitle text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BBE81-EF43-4E8C-A62B-73F7F83B1221}"/>
              </a:ext>
            </a:extLst>
          </p:cNvPr>
          <p:cNvSpPr txBox="1"/>
          <p:nvPr/>
        </p:nvSpPr>
        <p:spPr>
          <a:xfrm>
            <a:off x="698501" y="5697834"/>
            <a:ext cx="3168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F26391F-A320-4207-B1C5-1DF13D3B9887}"/>
              </a:ext>
            </a:extLst>
          </p:cNvPr>
          <p:cNvSpPr/>
          <p:nvPr/>
        </p:nvSpPr>
        <p:spPr>
          <a:xfrm>
            <a:off x="698501" y="53499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F0C4A-7857-4D00-AF33-DF7E07759285}"/>
              </a:ext>
            </a:extLst>
          </p:cNvPr>
          <p:cNvSpPr txBox="1"/>
          <p:nvPr/>
        </p:nvSpPr>
        <p:spPr>
          <a:xfrm>
            <a:off x="4511676" y="5697834"/>
            <a:ext cx="3168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5D962E-E4A1-4DE3-9F13-5E482F3AE23A}"/>
              </a:ext>
            </a:extLst>
          </p:cNvPr>
          <p:cNvSpPr/>
          <p:nvPr/>
        </p:nvSpPr>
        <p:spPr>
          <a:xfrm>
            <a:off x="4511676" y="53499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630F1-8CC5-414B-9CC6-35736DB5904E}"/>
              </a:ext>
            </a:extLst>
          </p:cNvPr>
          <p:cNvSpPr txBox="1"/>
          <p:nvPr/>
        </p:nvSpPr>
        <p:spPr>
          <a:xfrm>
            <a:off x="8324850" y="5697834"/>
            <a:ext cx="3168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CFFC244-CC2D-4811-B94E-88C7953AAA64}"/>
              </a:ext>
            </a:extLst>
          </p:cNvPr>
          <p:cNvSpPr/>
          <p:nvPr/>
        </p:nvSpPr>
        <p:spPr>
          <a:xfrm>
            <a:off x="8324850" y="53499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74710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D87F047D-4ED0-476B-8FA0-B8E7231333E3}"/>
              </a:ext>
            </a:extLst>
          </p:cNvPr>
          <p:cNvSpPr/>
          <p:nvPr/>
        </p:nvSpPr>
        <p:spPr>
          <a:xfrm>
            <a:off x="6554527" y="4429479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EC1E3F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34CFF-1BBB-4231-9398-BA9AA6BD9243}"/>
              </a:ext>
            </a:extLst>
          </p:cNvPr>
          <p:cNvSpPr txBox="1"/>
          <p:nvPr/>
        </p:nvSpPr>
        <p:spPr>
          <a:xfrm>
            <a:off x="2266774" y="2714090"/>
            <a:ext cx="337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B86B7-2255-4E0E-ABC7-F6B2CCBD8A19}"/>
              </a:ext>
            </a:extLst>
          </p:cNvPr>
          <p:cNvSpPr txBox="1"/>
          <p:nvPr/>
        </p:nvSpPr>
        <p:spPr>
          <a:xfrm>
            <a:off x="2301410" y="3445557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0D38F-0ED0-4000-9376-02C0FC28097F}"/>
              </a:ext>
            </a:extLst>
          </p:cNvPr>
          <p:cNvSpPr txBox="1"/>
          <p:nvPr/>
        </p:nvSpPr>
        <p:spPr>
          <a:xfrm>
            <a:off x="7170904" y="2714090"/>
            <a:ext cx="337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20D39-45B6-4B8D-9B35-9224ACDA0A05}"/>
              </a:ext>
            </a:extLst>
          </p:cNvPr>
          <p:cNvSpPr txBox="1"/>
          <p:nvPr/>
        </p:nvSpPr>
        <p:spPr>
          <a:xfrm>
            <a:off x="7205540" y="3445557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6E95B-5921-4387-922E-911D36260043}"/>
              </a:ext>
            </a:extLst>
          </p:cNvPr>
          <p:cNvSpPr txBox="1"/>
          <p:nvPr/>
        </p:nvSpPr>
        <p:spPr>
          <a:xfrm>
            <a:off x="2266774" y="4383798"/>
            <a:ext cx="337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19118-F063-4D70-A73C-F2BA0BD47550}"/>
              </a:ext>
            </a:extLst>
          </p:cNvPr>
          <p:cNvSpPr txBox="1"/>
          <p:nvPr/>
        </p:nvSpPr>
        <p:spPr>
          <a:xfrm>
            <a:off x="2301410" y="5115265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A4CA4-65AD-4B92-9CCB-DFF4708C3623}"/>
              </a:ext>
            </a:extLst>
          </p:cNvPr>
          <p:cNvSpPr txBox="1"/>
          <p:nvPr/>
        </p:nvSpPr>
        <p:spPr>
          <a:xfrm>
            <a:off x="7170904" y="4383798"/>
            <a:ext cx="337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67989-34A7-44A7-BCFF-FD7874EE1853}"/>
              </a:ext>
            </a:extLst>
          </p:cNvPr>
          <p:cNvSpPr txBox="1"/>
          <p:nvPr/>
        </p:nvSpPr>
        <p:spPr>
          <a:xfrm>
            <a:off x="7205540" y="5115265"/>
            <a:ext cx="33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1" name="그래픽 2">
            <a:extLst>
              <a:ext uri="{FF2B5EF4-FFF2-40B4-BE49-F238E27FC236}">
                <a16:creationId xmlns:a16="http://schemas.microsoft.com/office/drawing/2014/main" id="{F3A4991B-BA27-4202-806D-DF520B060170}"/>
              </a:ext>
            </a:extLst>
          </p:cNvPr>
          <p:cNvSpPr/>
          <p:nvPr/>
        </p:nvSpPr>
        <p:spPr>
          <a:xfrm>
            <a:off x="1643161" y="2752839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0B09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2" name="그래픽 8">
            <a:extLst>
              <a:ext uri="{FF2B5EF4-FFF2-40B4-BE49-F238E27FC236}">
                <a16:creationId xmlns:a16="http://schemas.microsoft.com/office/drawing/2014/main" id="{5EA7054C-2AF4-4EE4-B53D-A2E98C70ACB7}"/>
              </a:ext>
            </a:extLst>
          </p:cNvPr>
          <p:cNvSpPr/>
          <p:nvPr/>
        </p:nvSpPr>
        <p:spPr>
          <a:xfrm>
            <a:off x="1643161" y="4422547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0B09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3" name="그래픽 5">
            <a:extLst>
              <a:ext uri="{FF2B5EF4-FFF2-40B4-BE49-F238E27FC236}">
                <a16:creationId xmlns:a16="http://schemas.microsoft.com/office/drawing/2014/main" id="{EC9A23EA-771D-4BEC-9622-7AF70308E6D5}"/>
              </a:ext>
            </a:extLst>
          </p:cNvPr>
          <p:cNvSpPr/>
          <p:nvPr/>
        </p:nvSpPr>
        <p:spPr>
          <a:xfrm>
            <a:off x="6547291" y="2752839"/>
            <a:ext cx="394999" cy="394999"/>
          </a:xfrm>
          <a:custGeom>
            <a:avLst/>
            <a:gdLst>
              <a:gd name="connsiteX0" fmla="*/ 198110 w 394998"/>
              <a:gd name="connsiteY0" fmla="*/ 9688 h 394998"/>
              <a:gd name="connsiteX1" fmla="*/ 9688 w 394998"/>
              <a:gd name="connsiteY1" fmla="*/ 198110 h 394998"/>
              <a:gd name="connsiteX2" fmla="*/ 198110 w 394998"/>
              <a:gd name="connsiteY2" fmla="*/ 386531 h 394998"/>
              <a:gd name="connsiteX3" fmla="*/ 386531 w 394998"/>
              <a:gd name="connsiteY3" fmla="*/ 198110 h 394998"/>
              <a:gd name="connsiteX4" fmla="*/ 198110 w 394998"/>
              <a:gd name="connsiteY4" fmla="*/ 9688 h 394998"/>
              <a:gd name="connsiteX5" fmla="*/ 316389 w 394998"/>
              <a:gd name="connsiteY5" fmla="*/ 156500 h 394998"/>
              <a:gd name="connsiteX6" fmla="*/ 194773 w 394998"/>
              <a:gd name="connsiteY6" fmla="*/ 278115 h 394998"/>
              <a:gd name="connsiteX7" fmla="*/ 175563 w 394998"/>
              <a:gd name="connsiteY7" fmla="*/ 286089 h 394998"/>
              <a:gd name="connsiteX8" fmla="*/ 156353 w 394998"/>
              <a:gd name="connsiteY8" fmla="*/ 278115 h 394998"/>
              <a:gd name="connsiteX9" fmla="*/ 95533 w 394998"/>
              <a:gd name="connsiteY9" fmla="*/ 217320 h 394998"/>
              <a:gd name="connsiteX10" fmla="*/ 87559 w 394998"/>
              <a:gd name="connsiteY10" fmla="*/ 198110 h 394998"/>
              <a:gd name="connsiteX11" fmla="*/ 95533 w 394998"/>
              <a:gd name="connsiteY11" fmla="*/ 178899 h 394998"/>
              <a:gd name="connsiteX12" fmla="*/ 114743 w 394998"/>
              <a:gd name="connsiteY12" fmla="*/ 170926 h 394998"/>
              <a:gd name="connsiteX13" fmla="*/ 133953 w 394998"/>
              <a:gd name="connsiteY13" fmla="*/ 178899 h 394998"/>
              <a:gd name="connsiteX14" fmla="*/ 175538 w 394998"/>
              <a:gd name="connsiteY14" fmla="*/ 220485 h 394998"/>
              <a:gd name="connsiteX15" fmla="*/ 277944 w 394998"/>
              <a:gd name="connsiteY15" fmla="*/ 118079 h 394998"/>
              <a:gd name="connsiteX16" fmla="*/ 297154 w 394998"/>
              <a:gd name="connsiteY16" fmla="*/ 110106 h 394998"/>
              <a:gd name="connsiteX17" fmla="*/ 316364 w 394998"/>
              <a:gd name="connsiteY17" fmla="*/ 118079 h 394998"/>
              <a:gd name="connsiteX18" fmla="*/ 316389 w 394998"/>
              <a:gd name="connsiteY18" fmla="*/ 156500 h 39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98" h="394998">
                <a:moveTo>
                  <a:pt x="198110" y="9688"/>
                </a:moveTo>
                <a:cubicBezTo>
                  <a:pt x="94208" y="9688"/>
                  <a:pt x="9688" y="94208"/>
                  <a:pt x="9688" y="198110"/>
                </a:cubicBezTo>
                <a:cubicBezTo>
                  <a:pt x="9688" y="302012"/>
                  <a:pt x="94208" y="386531"/>
                  <a:pt x="198110" y="386531"/>
                </a:cubicBezTo>
                <a:cubicBezTo>
                  <a:pt x="302012" y="386531"/>
                  <a:pt x="386531" y="302012"/>
                  <a:pt x="386531" y="198110"/>
                </a:cubicBezTo>
                <a:cubicBezTo>
                  <a:pt x="386531" y="94208"/>
                  <a:pt x="302012" y="9688"/>
                  <a:pt x="198110" y="9688"/>
                </a:cubicBezTo>
                <a:close/>
                <a:moveTo>
                  <a:pt x="316389" y="156500"/>
                </a:moveTo>
                <a:lnTo>
                  <a:pt x="194773" y="278115"/>
                </a:lnTo>
                <a:cubicBezTo>
                  <a:pt x="189645" y="283243"/>
                  <a:pt x="182825" y="286089"/>
                  <a:pt x="175563" y="286089"/>
                </a:cubicBezTo>
                <a:cubicBezTo>
                  <a:pt x="168301" y="286089"/>
                  <a:pt x="161480" y="283267"/>
                  <a:pt x="156353" y="278115"/>
                </a:cubicBezTo>
                <a:lnTo>
                  <a:pt x="95533" y="217320"/>
                </a:lnTo>
                <a:cubicBezTo>
                  <a:pt x="90405" y="212192"/>
                  <a:pt x="87559" y="205372"/>
                  <a:pt x="87559" y="198110"/>
                </a:cubicBezTo>
                <a:cubicBezTo>
                  <a:pt x="87559" y="190848"/>
                  <a:pt x="90380" y="184027"/>
                  <a:pt x="95533" y="178899"/>
                </a:cubicBezTo>
                <a:cubicBezTo>
                  <a:pt x="100660" y="173772"/>
                  <a:pt x="107481" y="170926"/>
                  <a:pt x="114743" y="170926"/>
                </a:cubicBezTo>
                <a:cubicBezTo>
                  <a:pt x="122005" y="170926"/>
                  <a:pt x="128825" y="173747"/>
                  <a:pt x="133953" y="178899"/>
                </a:cubicBezTo>
                <a:lnTo>
                  <a:pt x="175538" y="220485"/>
                </a:lnTo>
                <a:lnTo>
                  <a:pt x="277944" y="118079"/>
                </a:lnTo>
                <a:cubicBezTo>
                  <a:pt x="283071" y="112952"/>
                  <a:pt x="289892" y="110106"/>
                  <a:pt x="297154" y="110106"/>
                </a:cubicBezTo>
                <a:cubicBezTo>
                  <a:pt x="304416" y="110106"/>
                  <a:pt x="311236" y="112927"/>
                  <a:pt x="316364" y="118079"/>
                </a:cubicBezTo>
                <a:cubicBezTo>
                  <a:pt x="326987" y="128678"/>
                  <a:pt x="326987" y="145926"/>
                  <a:pt x="316389" y="156500"/>
                </a:cubicBezTo>
                <a:close/>
              </a:path>
            </a:pathLst>
          </a:custGeom>
          <a:solidFill>
            <a:srgbClr val="0B09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7EC4A-DF5E-4953-9BC5-EE0BC723D597}"/>
              </a:ext>
            </a:extLst>
          </p:cNvPr>
          <p:cNvSpPr txBox="1"/>
          <p:nvPr/>
        </p:nvSpPr>
        <p:spPr>
          <a:xfrm>
            <a:off x="2998843" y="1096405"/>
            <a:ext cx="619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Make Your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2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50C51CC9-5B77-4D5E-8B4E-C87B2E84B80B}"/>
              </a:ext>
            </a:extLst>
          </p:cNvPr>
          <p:cNvSpPr/>
          <p:nvPr/>
        </p:nvSpPr>
        <p:spPr>
          <a:xfrm>
            <a:off x="5706605" y="1494329"/>
            <a:ext cx="1027588" cy="1027586"/>
          </a:xfrm>
          <a:prstGeom prst="ellipse">
            <a:avLst/>
          </a:prstGeom>
          <a:solidFill>
            <a:srgbClr val="0B09C5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CDD3EED-58F7-47EF-A4BB-B7BEB36571A7}"/>
              </a:ext>
            </a:extLst>
          </p:cNvPr>
          <p:cNvGrpSpPr/>
          <p:nvPr/>
        </p:nvGrpSpPr>
        <p:grpSpPr>
          <a:xfrm>
            <a:off x="6078301" y="1808995"/>
            <a:ext cx="284196" cy="378988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5D6490A-06E1-4FE7-AF11-C194556D8875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ED5A83E-DCEE-42F2-923C-3C7FE99AA1FB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5881DE-0FAF-4BF0-AE4E-4A103EE1C1CE}"/>
              </a:ext>
            </a:extLst>
          </p:cNvPr>
          <p:cNvSpPr txBox="1"/>
          <p:nvPr/>
        </p:nvSpPr>
        <p:spPr>
          <a:xfrm>
            <a:off x="6999613" y="1868359"/>
            <a:ext cx="416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0A37C70-DE74-4B04-9C5B-BD0244ECD14C}"/>
              </a:ext>
            </a:extLst>
          </p:cNvPr>
          <p:cNvSpPr/>
          <p:nvPr/>
        </p:nvSpPr>
        <p:spPr>
          <a:xfrm>
            <a:off x="6999612" y="1529798"/>
            <a:ext cx="415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6FC4B06-49F4-42BC-923C-CD8426A45EA5}"/>
              </a:ext>
            </a:extLst>
          </p:cNvPr>
          <p:cNvSpPr/>
          <p:nvPr/>
        </p:nvSpPr>
        <p:spPr>
          <a:xfrm>
            <a:off x="5706605" y="2925215"/>
            <a:ext cx="1027588" cy="1027586"/>
          </a:xfrm>
          <a:prstGeom prst="ellipse">
            <a:avLst/>
          </a:prstGeom>
          <a:solidFill>
            <a:srgbClr val="0B09C5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827539D-DD62-4027-A320-326F53CD3DE7}"/>
              </a:ext>
            </a:extLst>
          </p:cNvPr>
          <p:cNvGrpSpPr/>
          <p:nvPr/>
        </p:nvGrpSpPr>
        <p:grpSpPr>
          <a:xfrm>
            <a:off x="6026105" y="3242338"/>
            <a:ext cx="362084" cy="371424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15E74E3-D987-4963-8158-99DFE10D3469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0019EF8-7BA6-4BC1-B6D9-33367A5E3EA2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9279892E-A340-4C5A-B9CF-22449ED34103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C9ECA93-115A-4289-A4AA-D8EE62705C11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F3267B-4E55-4D5F-8D5F-2A1672594337}"/>
              </a:ext>
            </a:extLst>
          </p:cNvPr>
          <p:cNvSpPr txBox="1"/>
          <p:nvPr/>
        </p:nvSpPr>
        <p:spPr>
          <a:xfrm>
            <a:off x="6999613" y="3299245"/>
            <a:ext cx="416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F89B223-678B-413F-8A7C-032138582FFD}"/>
              </a:ext>
            </a:extLst>
          </p:cNvPr>
          <p:cNvSpPr/>
          <p:nvPr/>
        </p:nvSpPr>
        <p:spPr>
          <a:xfrm>
            <a:off x="6999612" y="2960684"/>
            <a:ext cx="415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EEBDB4F-2F82-42B3-B3DA-8BBF5A79DF4D}"/>
              </a:ext>
            </a:extLst>
          </p:cNvPr>
          <p:cNvSpPr/>
          <p:nvPr/>
        </p:nvSpPr>
        <p:spPr>
          <a:xfrm>
            <a:off x="5706605" y="4356101"/>
            <a:ext cx="1027588" cy="1027586"/>
          </a:xfrm>
          <a:prstGeom prst="ellipse">
            <a:avLst/>
          </a:prstGeom>
          <a:solidFill>
            <a:srgbClr val="0B09C5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46E7E4E-9AFF-4023-8633-160F9F122A40}"/>
              </a:ext>
            </a:extLst>
          </p:cNvPr>
          <p:cNvGrpSpPr/>
          <p:nvPr/>
        </p:nvGrpSpPr>
        <p:grpSpPr>
          <a:xfrm>
            <a:off x="6032463" y="4681958"/>
            <a:ext cx="375872" cy="375870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E5E2A50-6AD0-436F-A5F5-972E657B4D06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EA2463B-9F22-4970-9B01-E0C1499A8EE5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8586D2E-8DC4-4A0A-BDB1-8CB18A92234E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9C5BF10-AEEC-49AD-AE48-3E4F7E1DA5DA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4821036-D82C-4ACA-BEBB-30C2F75D5310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D4A0AC-FAA3-46BD-ABBC-DE42F3629CEE}"/>
              </a:ext>
            </a:extLst>
          </p:cNvPr>
          <p:cNvSpPr txBox="1"/>
          <p:nvPr/>
        </p:nvSpPr>
        <p:spPr>
          <a:xfrm>
            <a:off x="6999613" y="4730131"/>
            <a:ext cx="416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adipisicing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7ED6254-F48A-4004-9B23-1D887CA52B76}"/>
              </a:ext>
            </a:extLst>
          </p:cNvPr>
          <p:cNvSpPr/>
          <p:nvPr/>
        </p:nvSpPr>
        <p:spPr>
          <a:xfrm>
            <a:off x="6999612" y="4391570"/>
            <a:ext cx="4154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92C058-E763-4592-85A5-F237B4700E89}"/>
              </a:ext>
            </a:extLst>
          </p:cNvPr>
          <p:cNvSpPr txBox="1"/>
          <p:nvPr/>
        </p:nvSpPr>
        <p:spPr>
          <a:xfrm>
            <a:off x="1028701" y="4066548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Lorem ipsum dolor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B1E03-E089-4AD5-87FC-A6F6A7BE5A3E}"/>
              </a:ext>
            </a:extLst>
          </p:cNvPr>
          <p:cNvSpPr txBox="1"/>
          <p:nvPr/>
        </p:nvSpPr>
        <p:spPr>
          <a:xfrm>
            <a:off x="1028701" y="4523693"/>
            <a:ext cx="31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08920-C445-4658-9489-FF5EEDB2EDB3}"/>
              </a:ext>
            </a:extLst>
          </p:cNvPr>
          <p:cNvSpPr txBox="1"/>
          <p:nvPr/>
        </p:nvSpPr>
        <p:spPr>
          <a:xfrm>
            <a:off x="1028701" y="1503310"/>
            <a:ext cx="342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 Title Here</a:t>
            </a:r>
            <a:endParaRPr lang="ko-KR" altLang="en-US" sz="36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208DE-5713-407E-88BE-A1D8952FEE22}"/>
              </a:ext>
            </a:extLst>
          </p:cNvPr>
          <p:cNvSpPr txBox="1"/>
          <p:nvPr/>
        </p:nvSpPr>
        <p:spPr>
          <a:xfrm>
            <a:off x="864505" y="4938779"/>
            <a:ext cx="320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7FCD28-FBC0-4CB2-90D8-1422D214032E}"/>
              </a:ext>
            </a:extLst>
          </p:cNvPr>
          <p:cNvSpPr/>
          <p:nvPr/>
        </p:nvSpPr>
        <p:spPr>
          <a:xfrm>
            <a:off x="864505" y="4418974"/>
            <a:ext cx="320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2392D-8DF9-475F-96B1-11796CE2AE8A}"/>
              </a:ext>
            </a:extLst>
          </p:cNvPr>
          <p:cNvSpPr txBox="1"/>
          <p:nvPr/>
        </p:nvSpPr>
        <p:spPr>
          <a:xfrm>
            <a:off x="4491739" y="4938779"/>
            <a:ext cx="320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2E83C3-80DD-4A46-A509-B40A65F0ED22}"/>
              </a:ext>
            </a:extLst>
          </p:cNvPr>
          <p:cNvSpPr/>
          <p:nvPr/>
        </p:nvSpPr>
        <p:spPr>
          <a:xfrm>
            <a:off x="4491738" y="4418974"/>
            <a:ext cx="320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429D8-65F0-4B07-AC24-D050BBC9D1CF}"/>
              </a:ext>
            </a:extLst>
          </p:cNvPr>
          <p:cNvSpPr txBox="1"/>
          <p:nvPr/>
        </p:nvSpPr>
        <p:spPr>
          <a:xfrm>
            <a:off x="8118975" y="4938779"/>
            <a:ext cx="3208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F65015-C26E-4593-A3A0-111F803B3F14}"/>
              </a:ext>
            </a:extLst>
          </p:cNvPr>
          <p:cNvSpPr/>
          <p:nvPr/>
        </p:nvSpPr>
        <p:spPr>
          <a:xfrm>
            <a:off x="8118974" y="4418974"/>
            <a:ext cx="320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C49AB-AAA4-4F37-8A57-6E90CC7FD69B}"/>
              </a:ext>
            </a:extLst>
          </p:cNvPr>
          <p:cNvSpPr txBox="1"/>
          <p:nvPr/>
        </p:nvSpPr>
        <p:spPr>
          <a:xfrm>
            <a:off x="2998843" y="1096405"/>
            <a:ext cx="619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Insert Your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6285BE2-F7F3-4934-80F3-88264D1D6CC3}"/>
              </a:ext>
            </a:extLst>
          </p:cNvPr>
          <p:cNvSpPr/>
          <p:nvPr/>
        </p:nvSpPr>
        <p:spPr>
          <a:xfrm>
            <a:off x="5527798" y="2774982"/>
            <a:ext cx="1131551" cy="1131551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FB971D3-A30A-437D-BF4D-DD155F0E8047}"/>
              </a:ext>
            </a:extLst>
          </p:cNvPr>
          <p:cNvSpPr/>
          <p:nvPr/>
        </p:nvSpPr>
        <p:spPr>
          <a:xfrm>
            <a:off x="1902990" y="2774982"/>
            <a:ext cx="1131551" cy="1131551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AE08EC2-2FCA-427F-A810-1F445C054B4C}"/>
              </a:ext>
            </a:extLst>
          </p:cNvPr>
          <p:cNvSpPr/>
          <p:nvPr/>
        </p:nvSpPr>
        <p:spPr>
          <a:xfrm>
            <a:off x="9157459" y="2774982"/>
            <a:ext cx="1131551" cy="1131551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9A17DB6-9AAA-491D-AB53-3DC0A1513FBB}"/>
              </a:ext>
            </a:extLst>
          </p:cNvPr>
          <p:cNvSpPr/>
          <p:nvPr/>
        </p:nvSpPr>
        <p:spPr>
          <a:xfrm>
            <a:off x="2271619" y="3095818"/>
            <a:ext cx="394293" cy="489879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F051C45-E6C8-4CA4-97BB-226C7CD7DD24}"/>
              </a:ext>
            </a:extLst>
          </p:cNvPr>
          <p:cNvGrpSpPr/>
          <p:nvPr/>
        </p:nvGrpSpPr>
        <p:grpSpPr>
          <a:xfrm>
            <a:off x="9478294" y="3095817"/>
            <a:ext cx="489880" cy="489880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A6A97BCB-9729-4492-B1E4-3702C067F8EA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9D87E27-E753-48A8-A187-E1A0FACAB6B4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6A5249B-EF4C-41E8-BEAA-6F8575FC4CEA}"/>
              </a:ext>
            </a:extLst>
          </p:cNvPr>
          <p:cNvGrpSpPr/>
          <p:nvPr/>
        </p:nvGrpSpPr>
        <p:grpSpPr>
          <a:xfrm>
            <a:off x="5914349" y="3095817"/>
            <a:ext cx="358449" cy="489880"/>
            <a:chOff x="6852877" y="4903654"/>
            <a:chExt cx="285750" cy="390524"/>
          </a:xfrm>
          <a:solidFill>
            <a:schemeClr val="bg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02296A7-D1FE-4F7A-9D41-B48E0EE7E6FD}"/>
                </a:ext>
              </a:extLst>
            </p:cNvPr>
            <p:cNvSpPr/>
            <p:nvPr/>
          </p:nvSpPr>
          <p:spPr>
            <a:xfrm>
              <a:off x="6852877" y="4903654"/>
              <a:ext cx="285750" cy="390524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3325B18-9B25-49B7-9147-95B8E493F02A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687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224A514D-4083-48C8-AE51-ED0E158583C4}"/>
              </a:ext>
            </a:extLst>
          </p:cNvPr>
          <p:cNvSpPr/>
          <p:nvPr/>
        </p:nvSpPr>
        <p:spPr>
          <a:xfrm>
            <a:off x="9281568" y="2108200"/>
            <a:ext cx="1254112" cy="1254108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C8654B1-07CE-4A0D-A77E-24319B915CF6}"/>
              </a:ext>
            </a:extLst>
          </p:cNvPr>
          <p:cNvSpPr/>
          <p:nvPr/>
        </p:nvSpPr>
        <p:spPr>
          <a:xfrm>
            <a:off x="8801099" y="3738160"/>
            <a:ext cx="221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C17E69C-34E8-4531-A83D-792613FC3A5D}"/>
              </a:ext>
            </a:extLst>
          </p:cNvPr>
          <p:cNvSpPr/>
          <p:nvPr/>
        </p:nvSpPr>
        <p:spPr>
          <a:xfrm>
            <a:off x="8801099" y="4118635"/>
            <a:ext cx="2215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7045239-80DE-4804-9868-8EB1E48CB3AF}"/>
              </a:ext>
            </a:extLst>
          </p:cNvPr>
          <p:cNvSpPr/>
          <p:nvPr/>
        </p:nvSpPr>
        <p:spPr>
          <a:xfrm>
            <a:off x="1656321" y="2108200"/>
            <a:ext cx="1254112" cy="1254108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F6A6776-57D1-4030-AA96-CF512DE00D5D}"/>
              </a:ext>
            </a:extLst>
          </p:cNvPr>
          <p:cNvSpPr/>
          <p:nvPr/>
        </p:nvSpPr>
        <p:spPr>
          <a:xfrm>
            <a:off x="1175852" y="3738160"/>
            <a:ext cx="221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1DC4815-ABD4-46B0-883B-483475D03BBE}"/>
              </a:ext>
            </a:extLst>
          </p:cNvPr>
          <p:cNvSpPr/>
          <p:nvPr/>
        </p:nvSpPr>
        <p:spPr>
          <a:xfrm>
            <a:off x="1175852" y="4118635"/>
            <a:ext cx="2215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D16B1A-9FC0-464B-ABCA-7AD4DF7A60E4}"/>
              </a:ext>
            </a:extLst>
          </p:cNvPr>
          <p:cNvGrpSpPr/>
          <p:nvPr/>
        </p:nvGrpSpPr>
        <p:grpSpPr>
          <a:xfrm>
            <a:off x="2009679" y="2506263"/>
            <a:ext cx="543480" cy="420732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E64C52-5190-4EBE-A16B-2956EE88A013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60DF404-82A2-4786-9130-F238CFB6C743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F990F2F-3D6A-4587-A895-F39B23ACCC06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2D431E09-2C8A-4FBF-BF70-B63E5A91C21D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1B8D170-6B1F-48FE-B465-47F22CF3C93C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F9E1438-7081-48D8-AF73-6BBF90C262B6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F85E80A-B413-40ED-AD45-D6478B081331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413261EB-C4B7-4815-A953-C37C76EF33EA}"/>
              </a:ext>
            </a:extLst>
          </p:cNvPr>
          <p:cNvSpPr/>
          <p:nvPr/>
        </p:nvSpPr>
        <p:spPr>
          <a:xfrm>
            <a:off x="4198070" y="2108200"/>
            <a:ext cx="1254112" cy="1254108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3D18453-BA39-485C-8362-C20BBE6D544F}"/>
              </a:ext>
            </a:extLst>
          </p:cNvPr>
          <p:cNvSpPr/>
          <p:nvPr/>
        </p:nvSpPr>
        <p:spPr>
          <a:xfrm>
            <a:off x="3717601" y="3738160"/>
            <a:ext cx="221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20BDBF6-961F-445E-B58B-FFD07554A3EA}"/>
              </a:ext>
            </a:extLst>
          </p:cNvPr>
          <p:cNvSpPr/>
          <p:nvPr/>
        </p:nvSpPr>
        <p:spPr>
          <a:xfrm>
            <a:off x="3717601" y="4118635"/>
            <a:ext cx="2215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7A5EC4E-8988-45B2-95DD-22D936761872}"/>
              </a:ext>
            </a:extLst>
          </p:cNvPr>
          <p:cNvGrpSpPr/>
          <p:nvPr/>
        </p:nvGrpSpPr>
        <p:grpSpPr>
          <a:xfrm>
            <a:off x="4553317" y="2484656"/>
            <a:ext cx="543612" cy="463946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DD39D95-B67F-4358-8B38-BEDAAD2CE06D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456C153-E186-46CE-A325-03C0C1254908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931FAC0E-6C29-47A1-9E01-145B282D6C8F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FAA6249C-7F37-4E6E-8028-D03C2326911C}"/>
              </a:ext>
            </a:extLst>
          </p:cNvPr>
          <p:cNvSpPr/>
          <p:nvPr/>
        </p:nvSpPr>
        <p:spPr>
          <a:xfrm>
            <a:off x="6739818" y="2108200"/>
            <a:ext cx="1254112" cy="1254108"/>
          </a:xfrm>
          <a:prstGeom prst="ellipse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E1B8B71-7BB2-472F-B2E7-17A247FD7D9C}"/>
              </a:ext>
            </a:extLst>
          </p:cNvPr>
          <p:cNvSpPr/>
          <p:nvPr/>
        </p:nvSpPr>
        <p:spPr>
          <a:xfrm>
            <a:off x="6259349" y="3738160"/>
            <a:ext cx="221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018BFA8-1BA6-4341-AC8A-6E96E93DCC1E}"/>
              </a:ext>
            </a:extLst>
          </p:cNvPr>
          <p:cNvSpPr/>
          <p:nvPr/>
        </p:nvSpPr>
        <p:spPr>
          <a:xfrm>
            <a:off x="6259349" y="4118635"/>
            <a:ext cx="2215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3AB4FB5-EB54-439E-A757-3FE061497823}"/>
              </a:ext>
            </a:extLst>
          </p:cNvPr>
          <p:cNvGrpSpPr/>
          <p:nvPr/>
        </p:nvGrpSpPr>
        <p:grpSpPr>
          <a:xfrm>
            <a:off x="7095131" y="2463513"/>
            <a:ext cx="543480" cy="543480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2E3F95AA-3CC7-4325-A238-76C0485A27D4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A3743C7-2417-454F-9226-36DD04F27190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473F7C1-3554-4978-8F15-D210C024B1BB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D6421FB-B830-4C59-8577-923EED53772D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DC62217-736C-407B-9FF5-C623D9E3A00E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D7F3A7F3-36E7-4FB6-B563-D3445FBE4DBC}"/>
              </a:ext>
            </a:extLst>
          </p:cNvPr>
          <p:cNvSpPr/>
          <p:nvPr/>
        </p:nvSpPr>
        <p:spPr>
          <a:xfrm>
            <a:off x="9638839" y="2466551"/>
            <a:ext cx="543480" cy="543478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7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5E230D-A745-4BE8-A828-EA0C73492A6A}"/>
              </a:ext>
            </a:extLst>
          </p:cNvPr>
          <p:cNvSpPr txBox="1"/>
          <p:nvPr/>
        </p:nvSpPr>
        <p:spPr>
          <a:xfrm>
            <a:off x="1225800" y="1400869"/>
            <a:ext cx="440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472F-AD7D-4370-9E07-87DF940FA1B3}"/>
              </a:ext>
            </a:extLst>
          </p:cNvPr>
          <p:cNvSpPr txBox="1"/>
          <p:nvPr/>
        </p:nvSpPr>
        <p:spPr>
          <a:xfrm>
            <a:off x="1225801" y="1864083"/>
            <a:ext cx="440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D7322-FE4D-4ACD-B22B-F12A776B6975}"/>
              </a:ext>
            </a:extLst>
          </p:cNvPr>
          <p:cNvSpPr txBox="1"/>
          <p:nvPr/>
        </p:nvSpPr>
        <p:spPr>
          <a:xfrm>
            <a:off x="1225797" y="2966561"/>
            <a:ext cx="440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00C4CC"/>
                </a:solidFill>
              </a:defRPr>
            </a:lvl1pPr>
          </a:lstStyle>
          <a:p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b="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CE6AB-464C-45E8-BE30-08D94C33AF6F}"/>
              </a:ext>
            </a:extLst>
          </p:cNvPr>
          <p:cNvSpPr txBox="1"/>
          <p:nvPr/>
        </p:nvSpPr>
        <p:spPr>
          <a:xfrm>
            <a:off x="1225798" y="3429775"/>
            <a:ext cx="440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Ut </a:t>
            </a:r>
            <a:r>
              <a:rPr lang="en-US" altLang="ko-KR" sz="1200" dirty="0" err="1">
                <a:solidFill>
                  <a:schemeClr val="bg1"/>
                </a:solidFill>
              </a:rPr>
              <a:t>enim</a:t>
            </a:r>
            <a:r>
              <a:rPr lang="en-US" altLang="ko-KR" sz="1200" dirty="0">
                <a:solidFill>
                  <a:schemeClr val="bg1"/>
                </a:solidFill>
              </a:rPr>
              <a:t> ad minim </a:t>
            </a:r>
            <a:r>
              <a:rPr lang="en-US" altLang="ko-KR" sz="1200" dirty="0" err="1">
                <a:solidFill>
                  <a:schemeClr val="bg1"/>
                </a:solidFill>
              </a:rPr>
              <a:t>veniam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quis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nostrud</a:t>
            </a:r>
            <a:r>
              <a:rPr lang="en-US" altLang="ko-KR" sz="1200" dirty="0">
                <a:solidFill>
                  <a:schemeClr val="bg1"/>
                </a:solidFill>
              </a:rPr>
              <a:t> exercitation </a:t>
            </a:r>
            <a:r>
              <a:rPr lang="en-US" altLang="ko-KR" sz="1200" dirty="0" err="1">
                <a:solidFill>
                  <a:schemeClr val="bg1"/>
                </a:solidFill>
              </a:rPr>
              <a:t>ullamco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laboris</a:t>
            </a:r>
            <a:r>
              <a:rPr lang="en-US" altLang="ko-KR" sz="1200" dirty="0">
                <a:solidFill>
                  <a:schemeClr val="bg1"/>
                </a:solidFill>
              </a:rPr>
              <a:t> nisi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aliquip</a:t>
            </a:r>
            <a:r>
              <a:rPr lang="en-US" altLang="ko-KR" sz="1200" dirty="0">
                <a:solidFill>
                  <a:schemeClr val="bg1"/>
                </a:solidFill>
              </a:rPr>
              <a:t> ex </a:t>
            </a:r>
            <a:r>
              <a:rPr lang="en-US" altLang="ko-KR" sz="1200" dirty="0" err="1">
                <a:solidFill>
                  <a:schemeClr val="bg1"/>
                </a:solidFill>
              </a:rPr>
              <a:t>ea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commodo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consequat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9CDA9-B400-48AD-9326-6878B5BF79D1}"/>
              </a:ext>
            </a:extLst>
          </p:cNvPr>
          <p:cNvSpPr txBox="1"/>
          <p:nvPr/>
        </p:nvSpPr>
        <p:spPr>
          <a:xfrm>
            <a:off x="1225797" y="4532253"/>
            <a:ext cx="4405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00C4CC"/>
                </a:solidFill>
              </a:defRPr>
            </a:lvl1pPr>
          </a:lstStyle>
          <a:p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Sed do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eiusmod</a:t>
            </a:r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tempor</a:t>
            </a:r>
            <a:endParaRPr lang="en-US" altLang="ko-KR" b="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66C96-8988-4407-9EDE-26EA46DC55AD}"/>
              </a:ext>
            </a:extLst>
          </p:cNvPr>
          <p:cNvSpPr txBox="1"/>
          <p:nvPr/>
        </p:nvSpPr>
        <p:spPr>
          <a:xfrm>
            <a:off x="1225798" y="4995467"/>
            <a:ext cx="44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200" dirty="0">
                <a:solidFill>
                  <a:schemeClr val="bg1"/>
                </a:solidFill>
              </a:rPr>
              <a:t>Duis </a:t>
            </a:r>
            <a:r>
              <a:rPr lang="en-US" altLang="ko-KR" sz="1200" dirty="0" err="1">
                <a:solidFill>
                  <a:schemeClr val="bg1"/>
                </a:solidFill>
              </a:rPr>
              <a:t>aute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irure</a:t>
            </a:r>
            <a:r>
              <a:rPr lang="en-US" altLang="ko-KR" sz="1200" dirty="0">
                <a:solidFill>
                  <a:schemeClr val="bg1"/>
                </a:solidFill>
              </a:rPr>
              <a:t> dolor in </a:t>
            </a:r>
            <a:r>
              <a:rPr lang="en-US" altLang="ko-KR" sz="1200" dirty="0" err="1">
                <a:solidFill>
                  <a:schemeClr val="bg1"/>
                </a:solidFill>
              </a:rPr>
              <a:t>reprehenderit</a:t>
            </a:r>
            <a:r>
              <a:rPr lang="en-US" altLang="ko-KR" sz="1200" dirty="0">
                <a:solidFill>
                  <a:schemeClr val="bg1"/>
                </a:solidFill>
              </a:rPr>
              <a:t> in </a:t>
            </a:r>
            <a:r>
              <a:rPr lang="en-US" altLang="ko-KR" sz="1200" dirty="0" err="1">
                <a:solidFill>
                  <a:schemeClr val="bg1"/>
                </a:solidFill>
              </a:rPr>
              <a:t>voluptate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velit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esse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cillum</a:t>
            </a:r>
            <a:r>
              <a:rPr lang="en-US" altLang="ko-KR" sz="1200" dirty="0">
                <a:solidFill>
                  <a:schemeClr val="bg1"/>
                </a:solidFill>
              </a:rPr>
              <a:t> dolore </a:t>
            </a:r>
            <a:r>
              <a:rPr lang="en-US" altLang="ko-KR" sz="1200" dirty="0" err="1">
                <a:solidFill>
                  <a:schemeClr val="bg1"/>
                </a:solidFill>
              </a:rPr>
              <a:t>eu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fugiat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nulla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pariatur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순서도: 처리 12">
            <a:extLst>
              <a:ext uri="{FF2B5EF4-FFF2-40B4-BE49-F238E27FC236}">
                <a16:creationId xmlns:a16="http://schemas.microsoft.com/office/drawing/2014/main" id="{783571CC-7EE9-48D9-8DF5-ECE19671B0D5}"/>
              </a:ext>
            </a:extLst>
          </p:cNvPr>
          <p:cNvSpPr/>
          <p:nvPr/>
        </p:nvSpPr>
        <p:spPr>
          <a:xfrm>
            <a:off x="7259732" y="4894263"/>
            <a:ext cx="403512" cy="395122"/>
          </a:xfrm>
          <a:prstGeom prst="flowChartProcess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순서도: 처리 13">
            <a:extLst>
              <a:ext uri="{FF2B5EF4-FFF2-40B4-BE49-F238E27FC236}">
                <a16:creationId xmlns:a16="http://schemas.microsoft.com/office/drawing/2014/main" id="{834ECBBF-EE6D-4A82-9A4E-D501615CC9AA}"/>
              </a:ext>
            </a:extLst>
          </p:cNvPr>
          <p:cNvSpPr/>
          <p:nvPr/>
        </p:nvSpPr>
        <p:spPr>
          <a:xfrm>
            <a:off x="8202080" y="3400425"/>
            <a:ext cx="403512" cy="1876261"/>
          </a:xfrm>
          <a:prstGeom prst="flowChartProcess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순서도: 처리 14">
            <a:extLst>
              <a:ext uri="{FF2B5EF4-FFF2-40B4-BE49-F238E27FC236}">
                <a16:creationId xmlns:a16="http://schemas.microsoft.com/office/drawing/2014/main" id="{60831156-5E75-4699-AD5E-10D0B197E4A7}"/>
              </a:ext>
            </a:extLst>
          </p:cNvPr>
          <p:cNvSpPr/>
          <p:nvPr/>
        </p:nvSpPr>
        <p:spPr>
          <a:xfrm>
            <a:off x="9144428" y="2289390"/>
            <a:ext cx="403512" cy="2987295"/>
          </a:xfrm>
          <a:prstGeom prst="flowChartProcess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순서도: 처리 15">
            <a:extLst>
              <a:ext uri="{FF2B5EF4-FFF2-40B4-BE49-F238E27FC236}">
                <a16:creationId xmlns:a16="http://schemas.microsoft.com/office/drawing/2014/main" id="{98263C50-A11E-47E1-B838-729D700DD650}"/>
              </a:ext>
            </a:extLst>
          </p:cNvPr>
          <p:cNvSpPr/>
          <p:nvPr/>
        </p:nvSpPr>
        <p:spPr>
          <a:xfrm>
            <a:off x="10086775" y="1917700"/>
            <a:ext cx="403512" cy="3358985"/>
          </a:xfrm>
          <a:prstGeom prst="flowChartProcess">
            <a:avLst/>
          </a:prstGeom>
          <a:solidFill>
            <a:srgbClr val="EC1E3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19EE74F-B873-4C86-AFE1-393053C0AF21}"/>
              </a:ext>
            </a:extLst>
          </p:cNvPr>
          <p:cNvGrpSpPr/>
          <p:nvPr/>
        </p:nvGrpSpPr>
        <p:grpSpPr>
          <a:xfrm>
            <a:off x="6265324" y="1797293"/>
            <a:ext cx="449678" cy="3263413"/>
            <a:chOff x="488015" y="2280326"/>
            <a:chExt cx="337607" cy="32634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0A5C07-6E71-48DB-8F23-67DD9DCAEFE9}"/>
                </a:ext>
              </a:extLst>
            </p:cNvPr>
            <p:cNvSpPr txBox="1"/>
            <p:nvPr/>
          </p:nvSpPr>
          <p:spPr>
            <a:xfrm>
              <a:off x="488015" y="52667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BD3B4E-8776-4AA4-999C-CE21145063B4}"/>
                </a:ext>
              </a:extLst>
            </p:cNvPr>
            <p:cNvSpPr txBox="1"/>
            <p:nvPr/>
          </p:nvSpPr>
          <p:spPr>
            <a:xfrm>
              <a:off x="488015" y="4893437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62757F-E5BB-48E4-B631-699DF36B838E}"/>
                </a:ext>
              </a:extLst>
            </p:cNvPr>
            <p:cNvSpPr txBox="1"/>
            <p:nvPr/>
          </p:nvSpPr>
          <p:spPr>
            <a:xfrm>
              <a:off x="488015" y="4520136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30276F-25C0-479C-9750-F3969BB5C486}"/>
                </a:ext>
              </a:extLst>
            </p:cNvPr>
            <p:cNvSpPr txBox="1"/>
            <p:nvPr/>
          </p:nvSpPr>
          <p:spPr>
            <a:xfrm>
              <a:off x="488015" y="4146835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643AA9-31DD-4C00-9A06-8E7222F25E02}"/>
                </a:ext>
              </a:extLst>
            </p:cNvPr>
            <p:cNvSpPr txBox="1"/>
            <p:nvPr/>
          </p:nvSpPr>
          <p:spPr>
            <a:xfrm>
              <a:off x="488015" y="3773533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44BC4E-6CA5-4CBC-9536-7ED094BCB2DC}"/>
                </a:ext>
              </a:extLst>
            </p:cNvPr>
            <p:cNvSpPr txBox="1"/>
            <p:nvPr/>
          </p:nvSpPr>
          <p:spPr>
            <a:xfrm>
              <a:off x="488015" y="3400231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E733A6-94D9-4C86-BEB6-887A06E2DC4F}"/>
                </a:ext>
              </a:extLst>
            </p:cNvPr>
            <p:cNvSpPr txBox="1"/>
            <p:nvPr/>
          </p:nvSpPr>
          <p:spPr>
            <a:xfrm>
              <a:off x="488015" y="302693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2A37FD-727E-4A14-9A4A-7A7C0443D745}"/>
                </a:ext>
              </a:extLst>
            </p:cNvPr>
            <p:cNvSpPr txBox="1"/>
            <p:nvPr/>
          </p:nvSpPr>
          <p:spPr>
            <a:xfrm>
              <a:off x="488015" y="2653628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11AA92-4C06-4491-A3B9-40EAAA5BBDC2}"/>
                </a:ext>
              </a:extLst>
            </p:cNvPr>
            <p:cNvSpPr txBox="1"/>
            <p:nvPr/>
          </p:nvSpPr>
          <p:spPr>
            <a:xfrm>
              <a:off x="488015" y="2280326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90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153DB03-32DA-4FEB-9DA8-ABDCD86072E5}"/>
              </a:ext>
            </a:extLst>
          </p:cNvPr>
          <p:cNvSpPr txBox="1"/>
          <p:nvPr/>
        </p:nvSpPr>
        <p:spPr>
          <a:xfrm>
            <a:off x="7069045" y="5329284"/>
            <a:ext cx="78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49B30-FCCA-4B6A-ADE4-726F6E05ABE0}"/>
              </a:ext>
            </a:extLst>
          </p:cNvPr>
          <p:cNvSpPr txBox="1"/>
          <p:nvPr/>
        </p:nvSpPr>
        <p:spPr>
          <a:xfrm>
            <a:off x="8011393" y="5329284"/>
            <a:ext cx="78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BC6AF7-9604-40C5-A323-BC8963F30599}"/>
              </a:ext>
            </a:extLst>
          </p:cNvPr>
          <p:cNvSpPr txBox="1"/>
          <p:nvPr/>
        </p:nvSpPr>
        <p:spPr>
          <a:xfrm>
            <a:off x="8953741" y="5329284"/>
            <a:ext cx="78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20xx</a:t>
            </a:r>
          </a:p>
        </p:txBody>
      </p:sp>
      <p:grpSp>
        <p:nvGrpSpPr>
          <p:cNvPr id="30" name="그래픽 21">
            <a:extLst>
              <a:ext uri="{FF2B5EF4-FFF2-40B4-BE49-F238E27FC236}">
                <a16:creationId xmlns:a16="http://schemas.microsoft.com/office/drawing/2014/main" id="{4A1E8195-C92D-4746-8B5A-0F5106D3DF27}"/>
              </a:ext>
            </a:extLst>
          </p:cNvPr>
          <p:cNvGrpSpPr/>
          <p:nvPr/>
        </p:nvGrpSpPr>
        <p:grpSpPr>
          <a:xfrm>
            <a:off x="6786616" y="1529857"/>
            <a:ext cx="4179588" cy="3760647"/>
            <a:chOff x="897236" y="2012890"/>
            <a:chExt cx="6390469" cy="3760647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A372A23D-405E-4A7A-A289-A029B107D0D7}"/>
                </a:ext>
              </a:extLst>
            </p:cNvPr>
            <p:cNvSpPr/>
            <p:nvPr/>
          </p:nvSpPr>
          <p:spPr>
            <a:xfrm>
              <a:off x="856003" y="308933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41E6FB6-4278-42F2-B174-1490BAAE0DD6}"/>
                </a:ext>
              </a:extLst>
            </p:cNvPr>
            <p:cNvSpPr/>
            <p:nvPr/>
          </p:nvSpPr>
          <p:spPr>
            <a:xfrm>
              <a:off x="856003" y="2715897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CFEF900-B4A3-4458-AFC5-71BF8F5B25E8}"/>
                </a:ext>
              </a:extLst>
            </p:cNvPr>
            <p:cNvSpPr/>
            <p:nvPr/>
          </p:nvSpPr>
          <p:spPr>
            <a:xfrm>
              <a:off x="856003" y="234509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EE9705E-60F3-4792-9A46-1DF0406D31AE}"/>
                </a:ext>
              </a:extLst>
            </p:cNvPr>
            <p:cNvSpPr/>
            <p:nvPr/>
          </p:nvSpPr>
          <p:spPr>
            <a:xfrm>
              <a:off x="856003" y="1971657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8D67A16-170C-4E13-8200-05422DF6BCCB}"/>
                </a:ext>
              </a:extLst>
            </p:cNvPr>
            <p:cNvSpPr/>
            <p:nvPr/>
          </p:nvSpPr>
          <p:spPr>
            <a:xfrm>
              <a:off x="856003" y="3462767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3586D9D-0DAA-4C5E-879E-64809485B481}"/>
                </a:ext>
              </a:extLst>
            </p:cNvPr>
            <p:cNvSpPr/>
            <p:nvPr/>
          </p:nvSpPr>
          <p:spPr>
            <a:xfrm>
              <a:off x="856003" y="383620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11BABCF-7CCA-4BB2-9097-B1B91BCE628C}"/>
                </a:ext>
              </a:extLst>
            </p:cNvPr>
            <p:cNvSpPr/>
            <p:nvPr/>
          </p:nvSpPr>
          <p:spPr>
            <a:xfrm>
              <a:off x="856003" y="4207007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0F1D928-421C-40FF-ACA9-5453BB83A6C2}"/>
                </a:ext>
              </a:extLst>
            </p:cNvPr>
            <p:cNvSpPr/>
            <p:nvPr/>
          </p:nvSpPr>
          <p:spPr>
            <a:xfrm>
              <a:off x="856003" y="4580441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48FC26C3-DF3D-428F-8331-E92814792761}"/>
                </a:ext>
              </a:extLst>
            </p:cNvPr>
            <p:cNvSpPr/>
            <p:nvPr/>
          </p:nvSpPr>
          <p:spPr>
            <a:xfrm>
              <a:off x="856003" y="4953876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2F58C3B-3143-41C5-BDEA-A4DEC21E2B61}"/>
                </a:ext>
              </a:extLst>
            </p:cNvPr>
            <p:cNvSpPr/>
            <p:nvPr/>
          </p:nvSpPr>
          <p:spPr>
            <a:xfrm>
              <a:off x="856003" y="5327311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25AD701F-90A9-4806-91BC-E8A1AFD10761}"/>
                </a:ext>
              </a:extLst>
            </p:cNvPr>
            <p:cNvSpPr/>
            <p:nvPr/>
          </p:nvSpPr>
          <p:spPr>
            <a:xfrm>
              <a:off x="856003" y="1971657"/>
              <a:ext cx="6469364" cy="3839542"/>
            </a:xfrm>
            <a:custGeom>
              <a:avLst/>
              <a:gdLst>
                <a:gd name="connsiteX0" fmla="*/ 54382 w 6469363"/>
                <a:gd name="connsiteY0" fmla="*/ 54382 h 3839541"/>
                <a:gd name="connsiteX1" fmla="*/ 54382 w 6469363"/>
                <a:gd name="connsiteY1" fmla="*/ 3793991 h 3839541"/>
                <a:gd name="connsiteX2" fmla="*/ 6431702 w 6469363"/>
                <a:gd name="connsiteY2" fmla="*/ 3793991 h 38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9363" h="3839541">
                  <a:moveTo>
                    <a:pt x="54382" y="54382"/>
                  </a:moveTo>
                  <a:lnTo>
                    <a:pt x="54382" y="3793991"/>
                  </a:lnTo>
                  <a:lnTo>
                    <a:pt x="6431702" y="3793991"/>
                  </a:lnTo>
                </a:path>
              </a:pathLst>
            </a:custGeom>
            <a:noFill/>
            <a:ln w="2626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EC480F-ABEC-4C77-B3FE-F91495571E07}"/>
              </a:ext>
            </a:extLst>
          </p:cNvPr>
          <p:cNvSpPr txBox="1"/>
          <p:nvPr/>
        </p:nvSpPr>
        <p:spPr>
          <a:xfrm>
            <a:off x="9896088" y="5329284"/>
            <a:ext cx="78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4590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1CDF174F-62B8-4528-AB04-53F53ACBCDCF}"/>
              </a:ext>
            </a:extLst>
          </p:cNvPr>
          <p:cNvSpPr/>
          <p:nvPr/>
        </p:nvSpPr>
        <p:spPr>
          <a:xfrm>
            <a:off x="8530557" y="1816099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056BB899-6761-4748-B4E1-7BCDAC96D14A}"/>
              </a:ext>
            </a:extLst>
          </p:cNvPr>
          <p:cNvSpPr/>
          <p:nvPr/>
        </p:nvSpPr>
        <p:spPr>
          <a:xfrm>
            <a:off x="5211330" y="1816099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원형: 비어 있음 3">
            <a:extLst>
              <a:ext uri="{FF2B5EF4-FFF2-40B4-BE49-F238E27FC236}">
                <a16:creationId xmlns:a16="http://schemas.microsoft.com/office/drawing/2014/main" id="{CCE0FC90-98E2-40A0-AD5C-6C421CFD1A35}"/>
              </a:ext>
            </a:extLst>
          </p:cNvPr>
          <p:cNvSpPr/>
          <p:nvPr/>
        </p:nvSpPr>
        <p:spPr>
          <a:xfrm>
            <a:off x="1893110" y="1816099"/>
            <a:ext cx="1767321" cy="1767321"/>
          </a:xfrm>
          <a:prstGeom prst="donut">
            <a:avLst>
              <a:gd name="adj" fmla="val 8347"/>
            </a:avLst>
          </a:prstGeom>
          <a:solidFill>
            <a:schemeClr val="bg2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FD355C6-FF0A-4727-B4C7-775B1E6C30AB}"/>
              </a:ext>
            </a:extLst>
          </p:cNvPr>
          <p:cNvGrpSpPr/>
          <p:nvPr/>
        </p:nvGrpSpPr>
        <p:grpSpPr>
          <a:xfrm>
            <a:off x="5852332" y="2450841"/>
            <a:ext cx="485316" cy="497836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13FE953-1525-4090-8E5B-044021CBB6C1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21C91F6-D97B-4D60-85FE-061B71D32FCF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7B649BA-7A3B-43F5-9A0B-DF64491FDB92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70A7BC9-865B-4A44-992D-801AD64497AC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A9B28D-51B1-4B0B-9558-80EB3A5A1482}"/>
              </a:ext>
            </a:extLst>
          </p:cNvPr>
          <p:cNvGrpSpPr/>
          <p:nvPr/>
        </p:nvGrpSpPr>
        <p:grpSpPr>
          <a:xfrm>
            <a:off x="9159992" y="2449939"/>
            <a:ext cx="508452" cy="501832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480FDC0-AD68-45BC-839A-88DD9C7BB829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044DB72-D5BA-481E-B8E4-55B70F124B5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618C332-4DA9-4F8E-BC61-4049017B50AB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98D272-6977-44B4-BEC7-CCCA8FEBCC31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268BD1F-2E7E-4ADB-B4EE-BD8F2B3E5680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FCD7A85-2061-4524-8791-2E82C6F5A94A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0D8DBAD-3756-4CA6-B562-6A30060A9BDA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34915B68-1142-49E0-8C40-29B011A48E50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막힌 원호 18">
            <a:extLst>
              <a:ext uri="{FF2B5EF4-FFF2-40B4-BE49-F238E27FC236}">
                <a16:creationId xmlns:a16="http://schemas.microsoft.com/office/drawing/2014/main" id="{AF91E09F-0399-4F30-A800-9ACD7510827B}"/>
              </a:ext>
            </a:extLst>
          </p:cNvPr>
          <p:cNvSpPr/>
          <p:nvPr/>
        </p:nvSpPr>
        <p:spPr>
          <a:xfrm rot="16200000">
            <a:off x="1895132" y="1816100"/>
            <a:ext cx="1765300" cy="1765300"/>
          </a:xfrm>
          <a:prstGeom prst="blockArc">
            <a:avLst>
              <a:gd name="adj1" fmla="val 2683910"/>
              <a:gd name="adj2" fmla="val 0"/>
              <a:gd name="adj3" fmla="val 8259"/>
            </a:avLst>
          </a:prstGeom>
          <a:solidFill>
            <a:srgbClr val="EC1E3F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AE38A21-5C3B-4667-884F-3FF6916B2FF0}"/>
              </a:ext>
            </a:extLst>
          </p:cNvPr>
          <p:cNvGrpSpPr/>
          <p:nvPr/>
        </p:nvGrpSpPr>
        <p:grpSpPr>
          <a:xfrm>
            <a:off x="2587321" y="2444762"/>
            <a:ext cx="380922" cy="507976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18653A3-D28D-4586-B8A5-2A3F099D1A19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2FCBB29-FAF0-457C-A27E-76A6E67011BE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77278D8-D00C-48ED-90D0-A4B8C0CF90C9}"/>
              </a:ext>
            </a:extLst>
          </p:cNvPr>
          <p:cNvSpPr/>
          <p:nvPr/>
        </p:nvSpPr>
        <p:spPr>
          <a:xfrm>
            <a:off x="1612899" y="3969239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130B33-1B54-4537-AF0F-70311BDCA8F6}"/>
              </a:ext>
            </a:extLst>
          </p:cNvPr>
          <p:cNvSpPr/>
          <p:nvPr/>
        </p:nvSpPr>
        <p:spPr>
          <a:xfrm>
            <a:off x="1612899" y="4457954"/>
            <a:ext cx="232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막힌 원호 24">
            <a:extLst>
              <a:ext uri="{FF2B5EF4-FFF2-40B4-BE49-F238E27FC236}">
                <a16:creationId xmlns:a16="http://schemas.microsoft.com/office/drawing/2014/main" id="{5DF3620C-3BD9-4B65-B47D-69F83C68BDEB}"/>
              </a:ext>
            </a:extLst>
          </p:cNvPr>
          <p:cNvSpPr/>
          <p:nvPr/>
        </p:nvSpPr>
        <p:spPr>
          <a:xfrm rot="16200000">
            <a:off x="5212340" y="1817110"/>
            <a:ext cx="1765300" cy="1765300"/>
          </a:xfrm>
          <a:prstGeom prst="blockArc">
            <a:avLst>
              <a:gd name="adj1" fmla="val 7769641"/>
              <a:gd name="adj2" fmla="val 0"/>
              <a:gd name="adj3" fmla="val 8259"/>
            </a:avLst>
          </a:prstGeom>
          <a:solidFill>
            <a:srgbClr val="EC1E3F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AFAB229-C20B-438C-AA6C-DEEA8238EB9A}"/>
              </a:ext>
            </a:extLst>
          </p:cNvPr>
          <p:cNvSpPr/>
          <p:nvPr/>
        </p:nvSpPr>
        <p:spPr>
          <a:xfrm>
            <a:off x="4931118" y="3969239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40917AC-19C7-4E79-9D38-AE013E0BEF03}"/>
              </a:ext>
            </a:extLst>
          </p:cNvPr>
          <p:cNvSpPr/>
          <p:nvPr/>
        </p:nvSpPr>
        <p:spPr>
          <a:xfrm>
            <a:off x="4931118" y="4457954"/>
            <a:ext cx="232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막힌 원호 27">
            <a:extLst>
              <a:ext uri="{FF2B5EF4-FFF2-40B4-BE49-F238E27FC236}">
                <a16:creationId xmlns:a16="http://schemas.microsoft.com/office/drawing/2014/main" id="{6776ABAF-E75E-4C6F-8CE4-E16149EA434C}"/>
              </a:ext>
            </a:extLst>
          </p:cNvPr>
          <p:cNvSpPr/>
          <p:nvPr/>
        </p:nvSpPr>
        <p:spPr>
          <a:xfrm rot="16200000">
            <a:off x="8531569" y="1816100"/>
            <a:ext cx="1765300" cy="1765300"/>
          </a:xfrm>
          <a:prstGeom prst="blockArc">
            <a:avLst>
              <a:gd name="adj1" fmla="val 13407239"/>
              <a:gd name="adj2" fmla="val 0"/>
              <a:gd name="adj3" fmla="val 8259"/>
            </a:avLst>
          </a:prstGeom>
          <a:solidFill>
            <a:srgbClr val="EC1E3F"/>
          </a:solidFill>
          <a:ln w="1905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27D59C0-BAFF-4275-94F7-C8F25A64B5DC}"/>
              </a:ext>
            </a:extLst>
          </p:cNvPr>
          <p:cNvSpPr/>
          <p:nvPr/>
        </p:nvSpPr>
        <p:spPr>
          <a:xfrm>
            <a:off x="8249336" y="3969239"/>
            <a:ext cx="232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70F906-E937-452E-813D-F8950D585320}"/>
              </a:ext>
            </a:extLst>
          </p:cNvPr>
          <p:cNvSpPr/>
          <p:nvPr/>
        </p:nvSpPr>
        <p:spPr>
          <a:xfrm>
            <a:off x="8249336" y="4457954"/>
            <a:ext cx="232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0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C5F50AD-B4DA-488F-AB3F-54CBAF783C0B}"/>
              </a:ext>
            </a:extLst>
          </p:cNvPr>
          <p:cNvSpPr/>
          <p:nvPr/>
        </p:nvSpPr>
        <p:spPr>
          <a:xfrm>
            <a:off x="777434" y="3037525"/>
            <a:ext cx="208973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FB96564-5CF4-4A09-A7FC-340D2C54FB0D}"/>
              </a:ext>
            </a:extLst>
          </p:cNvPr>
          <p:cNvSpPr/>
          <p:nvPr/>
        </p:nvSpPr>
        <p:spPr>
          <a:xfrm>
            <a:off x="777434" y="3850036"/>
            <a:ext cx="20897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FC2AA346-9399-4B06-A1BB-D6A1E30A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046" y="2842265"/>
            <a:ext cx="483981" cy="70461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F7AF42C-7884-440E-A764-FB0CEDF06FEE}"/>
              </a:ext>
            </a:extLst>
          </p:cNvPr>
          <p:cNvSpPr/>
          <p:nvPr/>
        </p:nvSpPr>
        <p:spPr>
          <a:xfrm>
            <a:off x="3829028" y="3037525"/>
            <a:ext cx="208973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adipisicing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EFB683-FBDC-42FA-B265-DE6E155E512C}"/>
              </a:ext>
            </a:extLst>
          </p:cNvPr>
          <p:cNvSpPr/>
          <p:nvPr/>
        </p:nvSpPr>
        <p:spPr>
          <a:xfrm>
            <a:off x="3829028" y="3850036"/>
            <a:ext cx="2089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DEDD7D3F-B990-48E0-86AF-7E1D72817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1639" y="2842265"/>
            <a:ext cx="483981" cy="70461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9C81C46-D260-4F6E-AA1B-65738F1BBFEB}"/>
              </a:ext>
            </a:extLst>
          </p:cNvPr>
          <p:cNvSpPr/>
          <p:nvPr/>
        </p:nvSpPr>
        <p:spPr>
          <a:xfrm>
            <a:off x="6880621" y="3037525"/>
            <a:ext cx="208973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0C87341-73FA-43D7-8778-2E36EB72D32E}"/>
              </a:ext>
            </a:extLst>
          </p:cNvPr>
          <p:cNvSpPr/>
          <p:nvPr/>
        </p:nvSpPr>
        <p:spPr>
          <a:xfrm>
            <a:off x="6880621" y="3850036"/>
            <a:ext cx="20897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90F0DECF-1307-4486-AE5F-0BAB6C6A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233" y="2842265"/>
            <a:ext cx="483981" cy="70461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B9BCD91-DFC6-4624-B2F1-2D7CCA2E3362}"/>
              </a:ext>
            </a:extLst>
          </p:cNvPr>
          <p:cNvSpPr/>
          <p:nvPr/>
        </p:nvSpPr>
        <p:spPr>
          <a:xfrm>
            <a:off x="9932214" y="2870447"/>
            <a:ext cx="208973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adipisicing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, </a:t>
            </a:r>
            <a:endParaRPr lang="ko-KR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D2510F9-4F68-44C7-9999-D98B07E7D10E}"/>
              </a:ext>
            </a:extLst>
          </p:cNvPr>
          <p:cNvSpPr/>
          <p:nvPr/>
        </p:nvSpPr>
        <p:spPr>
          <a:xfrm>
            <a:off x="9932214" y="3850036"/>
            <a:ext cx="2089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16189B1-5DAC-4B27-AE3D-604F668F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4826" y="2842265"/>
            <a:ext cx="483981" cy="704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41E8AC-C0E8-4F9A-A5EC-C9DBE3690EE8}"/>
              </a:ext>
            </a:extLst>
          </p:cNvPr>
          <p:cNvSpPr txBox="1"/>
          <p:nvPr/>
        </p:nvSpPr>
        <p:spPr>
          <a:xfrm>
            <a:off x="2998843" y="1261505"/>
            <a:ext cx="619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Enter Your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935946" y="3429000"/>
            <a:ext cx="42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36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966638" y="4132837"/>
            <a:ext cx="42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01:00pm ~ 01:30pm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>
            <a:extLst>
              <a:ext uri="{FF2B5EF4-FFF2-40B4-BE49-F238E27FC236}">
                <a16:creationId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453091" y="954757"/>
            <a:ext cx="11082618" cy="5461000"/>
            <a:chOff x="1311832" y="1528784"/>
            <a:chExt cx="9568336" cy="471483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CF1CF41C-41BA-4A86-AEEC-1946DCA8ADB8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1"/>
            </a:solidFill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B02C2B4E-C632-447E-BADD-18E1D1F76F40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3C1944A9-F5A9-4921-A114-0D04E5ED624D}"/>
              </a:ext>
            </a:extLst>
          </p:cNvPr>
          <p:cNvSpPr/>
          <p:nvPr/>
        </p:nvSpPr>
        <p:spPr>
          <a:xfrm>
            <a:off x="2436827" y="26125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EC1E3F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D3560BAB-0950-4112-A964-C76AFEEFDE37}"/>
              </a:ext>
            </a:extLst>
          </p:cNvPr>
          <p:cNvSpPr/>
          <p:nvPr/>
        </p:nvSpPr>
        <p:spPr>
          <a:xfrm>
            <a:off x="9727389" y="47751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EC1E3F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942E5BF6-5480-48FD-A012-8DC20D6680F5}"/>
              </a:ext>
            </a:extLst>
          </p:cNvPr>
          <p:cNvSpPr/>
          <p:nvPr/>
        </p:nvSpPr>
        <p:spPr>
          <a:xfrm>
            <a:off x="5471638" y="22335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EC1E3F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849CFC3-C712-412B-9E4D-5FE2C896F51D}"/>
              </a:ext>
            </a:extLst>
          </p:cNvPr>
          <p:cNvSpPr txBox="1"/>
          <p:nvPr/>
        </p:nvSpPr>
        <p:spPr>
          <a:xfrm>
            <a:off x="1450602" y="365721"/>
            <a:ext cx="929079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r>
              <a:rPr lang="en-US" altLang="ko-KR" sz="2400" b="0" i="1" dirty="0">
                <a:solidFill>
                  <a:schemeClr val="bg1"/>
                </a:solidFill>
                <a:latin typeface="+mj-lt"/>
                <a:cs typeface="+mn-cs"/>
              </a:rPr>
              <a:t>WORLD MAP INFOGRAPHIC SLIDES</a:t>
            </a:r>
            <a:endParaRPr lang="ko-KR" altLang="en-US" sz="2400" b="0" i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682FF5C-507C-41F1-848F-E97624DAB35F}"/>
              </a:ext>
            </a:extLst>
          </p:cNvPr>
          <p:cNvSpPr txBox="1"/>
          <p:nvPr/>
        </p:nvSpPr>
        <p:spPr>
          <a:xfrm>
            <a:off x="1793290" y="3980400"/>
            <a:ext cx="2500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7098FE-EC95-45CE-885F-CEF51F43DC7B}"/>
              </a:ext>
            </a:extLst>
          </p:cNvPr>
          <p:cNvSpPr/>
          <p:nvPr/>
        </p:nvSpPr>
        <p:spPr>
          <a:xfrm>
            <a:off x="1793289" y="3429000"/>
            <a:ext cx="250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23F9D6D-9075-4EA8-9354-98B915AC1F21}"/>
              </a:ext>
            </a:extLst>
          </p:cNvPr>
          <p:cNvSpPr/>
          <p:nvPr/>
        </p:nvSpPr>
        <p:spPr>
          <a:xfrm>
            <a:off x="1730723" y="2844225"/>
            <a:ext cx="214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AC8A7-EB51-415E-9D4F-DE1C63D281E7}"/>
              </a:ext>
            </a:extLst>
          </p:cNvPr>
          <p:cNvSpPr txBox="1"/>
          <p:nvPr/>
        </p:nvSpPr>
        <p:spPr>
          <a:xfrm>
            <a:off x="4945331" y="3980400"/>
            <a:ext cx="2500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B672AB-909D-49D8-B051-1B452FF63AAC}"/>
              </a:ext>
            </a:extLst>
          </p:cNvPr>
          <p:cNvSpPr/>
          <p:nvPr/>
        </p:nvSpPr>
        <p:spPr>
          <a:xfrm>
            <a:off x="4945330" y="3429000"/>
            <a:ext cx="250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43AA749-81DC-45FC-B336-86DD7B6E63B1}"/>
              </a:ext>
            </a:extLst>
          </p:cNvPr>
          <p:cNvSpPr/>
          <p:nvPr/>
        </p:nvSpPr>
        <p:spPr>
          <a:xfrm>
            <a:off x="4882764" y="2844225"/>
            <a:ext cx="214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C74F9-21BB-4FEE-BD86-789894968112}"/>
              </a:ext>
            </a:extLst>
          </p:cNvPr>
          <p:cNvSpPr txBox="1"/>
          <p:nvPr/>
        </p:nvSpPr>
        <p:spPr>
          <a:xfrm>
            <a:off x="8097371" y="3980400"/>
            <a:ext cx="2500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6F4C1B3-2374-4AD4-907B-D501A604E839}"/>
              </a:ext>
            </a:extLst>
          </p:cNvPr>
          <p:cNvSpPr/>
          <p:nvPr/>
        </p:nvSpPr>
        <p:spPr>
          <a:xfrm>
            <a:off x="8097370" y="3429000"/>
            <a:ext cx="250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8543685-C228-496E-934B-A0715D15A104}"/>
              </a:ext>
            </a:extLst>
          </p:cNvPr>
          <p:cNvSpPr/>
          <p:nvPr/>
        </p:nvSpPr>
        <p:spPr>
          <a:xfrm>
            <a:off x="8034804" y="2844225"/>
            <a:ext cx="2146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5928C-021A-43F8-9C72-C786CB2160AC}"/>
              </a:ext>
            </a:extLst>
          </p:cNvPr>
          <p:cNvSpPr txBox="1"/>
          <p:nvPr/>
        </p:nvSpPr>
        <p:spPr>
          <a:xfrm>
            <a:off x="716081" y="766443"/>
            <a:ext cx="4387591" cy="726162"/>
          </a:xfrm>
          <a:prstGeom prst="parallelogram">
            <a:avLst/>
          </a:prstGeom>
          <a:solidFill>
            <a:srgbClr val="EC1E3F"/>
          </a:solidFill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Contents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6BF01A9-CD9D-4F59-9606-7AF199604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12" y="1181100"/>
            <a:ext cx="2277872" cy="44958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7FE50F20-7EC9-43F2-8D6D-1F3E145277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A26C-6B28-4974-AF03-6092148A63BD}"/>
              </a:ext>
            </a:extLst>
          </p:cNvPr>
          <p:cNvSpPr txBox="1"/>
          <p:nvPr/>
        </p:nvSpPr>
        <p:spPr>
          <a:xfrm>
            <a:off x="1716780" y="2833256"/>
            <a:ext cx="4802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89467-714A-4451-87C3-945B06E03319}"/>
              </a:ext>
            </a:extLst>
          </p:cNvPr>
          <p:cNvSpPr txBox="1"/>
          <p:nvPr/>
        </p:nvSpPr>
        <p:spPr>
          <a:xfrm>
            <a:off x="1716780" y="1848605"/>
            <a:ext cx="480255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i="1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i="1" dirty="0">
                <a:solidFill>
                  <a:schemeClr val="bg1"/>
                </a:solidFill>
              </a:rPr>
              <a:t>Mobile project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20C3263-2152-4FE6-B070-079736DC3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64" y="1268485"/>
            <a:ext cx="1251403" cy="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AFB1E6-C533-4CCA-86C5-1434E41BC7C0}"/>
              </a:ext>
            </a:extLst>
          </p:cNvPr>
          <p:cNvSpPr txBox="1"/>
          <p:nvPr/>
        </p:nvSpPr>
        <p:spPr>
          <a:xfrm>
            <a:off x="7546208" y="2712658"/>
            <a:ext cx="3774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F586B-A566-4DA5-B76D-3EA2BE757B1C}"/>
              </a:ext>
            </a:extLst>
          </p:cNvPr>
          <p:cNvSpPr txBox="1"/>
          <p:nvPr/>
        </p:nvSpPr>
        <p:spPr>
          <a:xfrm>
            <a:off x="7546208" y="1696458"/>
            <a:ext cx="3774915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i="1" dirty="0">
                <a:solidFill>
                  <a:schemeClr val="bg1"/>
                </a:solidFill>
              </a:rPr>
              <a:t>Title text block &amp;</a:t>
            </a:r>
          </a:p>
          <a:p>
            <a:r>
              <a:rPr lang="en-US" altLang="ko-KR" sz="2800" b="0" i="1" dirty="0">
                <a:solidFill>
                  <a:schemeClr val="bg1"/>
                </a:solidFill>
              </a:rPr>
              <a:t>Tablet project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83714C-495D-43BB-B901-2BC4F8565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75" y="1155567"/>
            <a:ext cx="5961048" cy="4546866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CF24D1-9C50-47AB-8CDE-9B2A0E808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3344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5CE86-9408-407C-92A0-50E902B063C1}"/>
              </a:ext>
            </a:extLst>
          </p:cNvPr>
          <p:cNvSpPr txBox="1"/>
          <p:nvPr/>
        </p:nvSpPr>
        <p:spPr>
          <a:xfrm>
            <a:off x="908362" y="2211650"/>
            <a:ext cx="3011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34130-8B53-4971-B993-7BFA2300CC33}"/>
              </a:ext>
            </a:extLst>
          </p:cNvPr>
          <p:cNvSpPr txBox="1"/>
          <p:nvPr/>
        </p:nvSpPr>
        <p:spPr>
          <a:xfrm>
            <a:off x="908362" y="1295548"/>
            <a:ext cx="301170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i="1" dirty="0">
                <a:solidFill>
                  <a:schemeClr val="bg1"/>
                </a:solidFill>
              </a:rPr>
              <a:t>Title text block &amp; Desktop project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18678E-95C5-4DCB-956E-CAD91DEAD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7" y="1053966"/>
            <a:ext cx="7638534" cy="4750068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05CB8615-C5ED-4682-BDC8-81B5A1D20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117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509">
            <a:extLst>
              <a:ext uri="{FF2B5EF4-FFF2-40B4-BE49-F238E27FC236}">
                <a16:creationId xmlns:a16="http://schemas.microsoft.com/office/drawing/2014/main" id="{68698017-1A44-4975-A3E1-6CC69A85474A}"/>
              </a:ext>
            </a:extLst>
          </p:cNvPr>
          <p:cNvSpPr txBox="1"/>
          <p:nvPr/>
        </p:nvSpPr>
        <p:spPr>
          <a:xfrm>
            <a:off x="8978001" y="3847111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833A3047-DEE2-40F0-906B-07C00C6203AD}"/>
              </a:ext>
            </a:extLst>
          </p:cNvPr>
          <p:cNvSpPr txBox="1"/>
          <p:nvPr/>
        </p:nvSpPr>
        <p:spPr>
          <a:xfrm>
            <a:off x="9037297" y="4431088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508" name="그래픽 507">
            <a:extLst>
              <a:ext uri="{FF2B5EF4-FFF2-40B4-BE49-F238E27FC236}">
                <a16:creationId xmlns:a16="http://schemas.microsoft.com/office/drawing/2014/main" id="{0F73D6EA-801D-44C3-91E0-A1A3F4B3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1B225AB6-2CF7-47FA-9573-33DF6743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9D6D052E-0006-46BB-B9A0-5C4CD8539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0E89CB7D-2E91-4DE8-8E66-0CC1BD75E4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D132B992-7FCF-4BBB-8841-E03D7D570C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F95527C3-A748-454E-9DD4-C15C72ED3D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24B9EFC6-A82B-4DBC-BFBF-5028F4523F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A5D94E8B-9E75-48A6-8802-DF72404DCD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E45AFE43-E127-4461-9385-E9D3FF1960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E33119E1-306C-4B46-BD47-DEA392C7BC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99795E22-F02F-4EE7-BDAD-6270DE0596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290DCA6B-E190-4BB0-ABED-32168893B8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E88723D6-5638-44F5-B605-945FF1FEBF2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24281261-1D88-4C22-995D-32BC9357B59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E7B863DE-9F18-49AE-8C9F-17E7F792057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3D325FD2-ADC7-4E44-99A3-70F6DE90DDD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D0A1DC4D-1CB0-4C72-9AC7-35497FB7C57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ED4961E8-1786-49D1-AF92-A0887BE6761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3DFFD769-987C-49FC-8092-427C51D48BF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0DDD1918-B7AC-42F7-B5CD-D9C8AD59A78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C676A012-EE52-4A14-AE23-00D35720327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7FD88DA7-F389-481A-8AED-62BC1BD325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A0EC5FE3-8A33-4D06-BC90-B200410770F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BE590A4B-B743-40CA-A3EA-F3A24F54BE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5F9E12FD-B2E7-4921-9F20-43937BACB43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BA41A2E3-1492-4B14-9AC7-0E6CB77847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F458A998-D488-43AF-BF55-2641F762883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43180BF4-43C8-45E9-9041-59D519DB137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DC3893CB-38FC-4A88-9BD8-758B6AED67F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B1C4A5D9-8092-4FD3-B7C2-5458182F697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D201A47C-6E8B-445A-9F2A-FB4AC206A8E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A40A34C2-292B-4C43-B2E3-8449DB5C685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82CDBB0E-0853-4EB0-925D-F5FAB4807A0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BD99E5E2-1024-46CF-8BB7-7712D7F144A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910CC063-914A-41FD-B9DB-BE138173B74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A018F438-4789-4DEB-8E52-5AACDFB00599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2E5DEFA8-C5F4-49D0-A482-16D759148DB0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65C3154B-76E3-42EF-B1C4-0DBE0B968F4A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373ED216-A72B-454C-8F27-1A37A0A4C6F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2461587E-79FB-4F8F-BF22-21F9E1459335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8102FF39-E122-4546-9C72-B8AAE3530AA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9FE0807C-3312-49C7-BCDA-7E9C2EA19DD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C3AA1EE9-8E22-4A98-B9B8-27581B050AA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CC6EE7E3-6618-4F16-8853-530F010B4D9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EE74D498-B98E-4650-B56D-6CE94AEAEFF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C718E329-F4B7-4EB8-A49D-93EFF1B1B9C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799CEFC1-4B17-4AE2-8469-CE3CEC882FA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1B7F9850-2A16-43C6-B462-94C34C9EDFF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7E10EDD6-AC03-4804-AF9C-DAB3F56AF2B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37164628-36C5-464C-B3F4-90AC07C8AACD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368A2757-AE37-48FC-807F-EEE8855A2380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1FCB465E-814B-453C-8420-C972C39CC3D4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0C5E46D7-6288-4D92-B5B0-808DF8BD101D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11088BAC-2AD2-4C1A-8A9D-95B884594417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54E5878A-A3F6-4898-9045-99AF2B2C6E6D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DB4F005A-5832-4A50-8475-455016F509B9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7C0115FB-FC04-42ED-8991-AA890AAAF150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11964F97-B07F-4A36-AD55-96C9975793F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1BDB014E-51DF-463C-8EB4-B2727E57DA7C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F45A502F-8C32-4946-BA16-274CD164EB0F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CEA40A80-3901-4171-9689-BB95BBB83CE1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9D65DDC9-DFF9-4236-97EE-B7290CEFD8CF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B8D6D062-E75E-4669-8A73-17174D746917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446AA87E-F2E2-4805-9063-27D61C980573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EB2AC1CE-3C13-4971-8F85-2534BE630AA6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7BDB4261-5559-4A79-B2EB-39EB0D0E617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341D75E5-70D0-4B00-A5E6-D46A74781941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023189A3-5FEE-486D-B962-A4FBC0DC91A8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513F21C8-B8F2-4919-9D23-7AB7420E0713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15515A31-6282-400D-BE15-8B3BD1C5C7E5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D74F42A8-3426-4AE1-B75A-4888B798183F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98947DFF-8AC7-480A-A98C-26EA918D7EB0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618D8C7B-96B0-418E-B568-1CD0FAC1285D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63B63320-A1B2-42ED-BB79-101AFA889C1A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8630E224-704B-48EA-80A4-6AA781FEEC69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BFF25F3E-6B41-4489-AE23-B38410A00ECB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642471C7-2372-4D31-9BC1-93E5A8B9DDED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A493F647-DE58-4C23-A5C2-E48E7255C5E6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D6E9CE7E-6A1D-492A-A244-AC9BA73F2C1E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5D9EDF69-CF5D-422B-8135-056D064E5777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5B85A44F-4DE4-4B0E-8932-D26DA0AFCFC4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DCB64A85-9A15-42AF-B763-33C2DD166D6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969D589C-FAFE-4BA9-BCEF-93B0B38D78DA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080DC104-5738-46A5-9E6E-6C399CD1E3EB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B1BD1403-9AC9-40FF-83D7-C93DECF8B4CC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39B2E376-AA5E-45D3-9191-48E269FABEA3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9B6DFFB8-AB52-40ED-AB5E-F42A520FCD57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0045C101-571B-4FF0-B0F5-CF8891C4D89F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FA48CAF5-C045-4195-93CA-DB1D3516EAE6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8F0D6FFF-4EE3-49BF-BC36-32CDC2CE14DB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8F2F0F6C-B337-485B-BE55-700AC914026A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617FCC40-51F3-4853-92DE-D164C2106976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27278169-2580-4F67-872E-22250BBB773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D79F5885-0FD4-4A06-909E-E0983556EDAE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BD3F0CDB-2324-4C12-AB5C-FA3B8CAA77ED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5" name="그래픽 604">
            <a:extLst>
              <a:ext uri="{FF2B5EF4-FFF2-40B4-BE49-F238E27FC236}">
                <a16:creationId xmlns:a16="http://schemas.microsoft.com/office/drawing/2014/main" id="{7453CE1F-BCEE-452C-8692-37F60A92D5FB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Box 450">
            <a:extLst>
              <a:ext uri="{FF2B5EF4-FFF2-40B4-BE49-F238E27FC236}">
                <a16:creationId xmlns:a16="http://schemas.microsoft.com/office/drawing/2014/main" id="{C4553AB3-8058-4F7B-9430-515EC756F088}"/>
              </a:ext>
            </a:extLst>
          </p:cNvPr>
          <p:cNvSpPr txBox="1"/>
          <p:nvPr/>
        </p:nvSpPr>
        <p:spPr>
          <a:xfrm>
            <a:off x="8978001" y="3847111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E5466F58-E752-4C24-A64C-52479896C042}"/>
              </a:ext>
            </a:extLst>
          </p:cNvPr>
          <p:cNvSpPr txBox="1"/>
          <p:nvPr/>
        </p:nvSpPr>
        <p:spPr>
          <a:xfrm>
            <a:off x="9037297" y="4431088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453" name="그래픽 452">
            <a:extLst>
              <a:ext uri="{FF2B5EF4-FFF2-40B4-BE49-F238E27FC236}">
                <a16:creationId xmlns:a16="http://schemas.microsoft.com/office/drawing/2014/main" id="{AE4AD7A0-8033-44D6-87E1-682F86A49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4" name="그래픽 453">
            <a:extLst>
              <a:ext uri="{FF2B5EF4-FFF2-40B4-BE49-F238E27FC236}">
                <a16:creationId xmlns:a16="http://schemas.microsoft.com/office/drawing/2014/main" id="{964450BB-52DD-4F07-9F81-B677198EC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5" name="그래픽 454">
            <a:extLst>
              <a:ext uri="{FF2B5EF4-FFF2-40B4-BE49-F238E27FC236}">
                <a16:creationId xmlns:a16="http://schemas.microsoft.com/office/drawing/2014/main" id="{9B1781A3-D9D5-49D6-BA69-003FBDFD1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8A2013CF-AE7B-45B7-9916-EDEFEABBD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6A83BE1A-38DF-461E-938D-DF9351B75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6F284389-4EA8-4A9C-B219-693EA6A08D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97D68C69-F640-4E1C-A416-E0E582D18F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F78B7639-D935-4F67-B0B9-30BD809B3E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11234C6B-0D45-42E4-9EE3-9F3CB9186A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F1D39825-3807-47F6-8B35-1BD1EEEC1D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90B1AEAF-4333-495C-81E9-207C7CE32E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1A90F5FC-D1D6-4A37-B839-B1A71C1BFE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CD304F2B-6CBF-40B3-8F9F-3619C35E4FD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22B1F9E8-DC6D-4149-B287-A2D327C939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B3BA8F21-2F27-4A45-B397-A04217E2BFF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6AA4B9C5-C52A-4C76-BD84-340016B16D5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DF1F5B5B-CB2B-46EE-8137-90A6D217C38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5663393A-E7EA-40BB-8357-AA8CD5B1E0C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6290DB18-0E62-417C-8E7D-94CCDC22DD5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B43DCBE1-1E63-4D42-A245-45B6DB93BFC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5EBBB982-BC58-4E48-B572-CD9FA5F3479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74F7A810-DF96-4B4F-ABC0-7EFF51B0877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692C27AB-222D-4888-9A0D-88635C3B0C9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90CBD626-2209-40B0-A517-D081D346727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24A58C8A-46D6-4764-A512-885B758F0F3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B10A74A9-FB48-476E-B5AA-6B91D6A585B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73B7C68D-C9C4-4ADB-A81F-7D4A2ADEB29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C6A79BF8-51F5-4ACC-A505-07349B266D2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2735C68F-6F96-43E4-808E-3E0884214ECE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34DC6152-C497-4C2F-8C32-7613DEC0EBF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DDC970B3-CC41-4807-89F7-57FB0EF8BE7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7ED1352E-EE02-4948-B33C-FDC1BBEE10CE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FF680C4A-09B4-46FB-BFA5-DF5A0478957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1003761D-4C8F-456D-8BC7-6E744939D19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D2CE0C5F-49C9-459E-A37D-1CD20DF4449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9A28C51B-CD88-4D77-9F0F-36EB23D6E741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52B497D0-5D54-40FD-8E87-D7C5F93720E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792BFC6D-8F84-4C7E-BC43-3BD44D76387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89F3F415-C664-437B-BE20-D952DCA28716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C9AFBF89-B960-4DC6-AA9F-20D5A68474C1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0DE50E6C-86FE-4A44-BE4F-63F4F41C09A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1C828041-95A9-4074-A927-EF846C47AE76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1655FD5F-6803-4CA7-A9CC-743ED9E62FD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EA4D68B7-E225-452B-8879-5EEBB57604ED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87B44369-5834-47C6-A55B-16E84788AC8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CF5D479D-D8FA-468D-BE5F-DF19805085C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703481E9-C7ED-4891-989B-B7EEE25B33F7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CD7C22D6-0A74-4CFD-9924-110E9C9CD145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AD8DCF61-9E81-486B-96E0-82D6719E4A68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7B6C0B85-3343-4FED-946A-5053E6CA75E8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59EBE471-4957-45BC-ABC1-81DC26430C77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FA795D3A-001E-4841-A175-CF0C6D7102EC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0ABCD168-34A3-41AD-A126-8CFF0AEF3CEF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39F991CB-D75F-45FE-B531-1BBD0206B823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FD5CF3F8-B00C-4DFA-91AB-F300398DE63F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C807ECC7-D24C-4007-90E8-F183B8E85831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CE7D286A-22A9-4F54-BBF6-D587824EB826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062AC148-FA6E-45DD-9456-D7F6460E448E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EA9A0611-F080-4D98-AC2A-AFE5904E374C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413C56C6-B6DA-49CB-8FB9-BB7AEA68423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18430677-703D-4262-9A46-E2B617E290E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C0B1A608-F130-4521-8CF1-BBDB80F630AC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6C3F21E4-C6D9-4C12-A3D5-2AB1CD3058E7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32B2347A-CBE4-4EE4-A8F5-4873EB9DD538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05450027-0C13-4C66-9A96-43046E0C56BC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548F6EDD-72E8-4F93-A3E5-37F03A6FD5A0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89406D04-43C0-43D2-A291-6A287B9DACAE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1F5A0311-73C8-416C-AE5A-D68A9532E4DB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E4067E85-C4DC-4E81-BA26-833132975ECA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43F128C4-4D7D-4AB2-9C27-71B01810AE89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057716BD-051D-4F39-AFD9-BF76DAA4FA5C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141600C5-9141-449D-9AE4-AB56B2236408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669F987A-2223-4FB1-A66E-F46500BB6F7F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A4A744D2-8CD8-4750-ABB5-3AD4AD08F6C3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7C16D309-A70A-4595-8C36-E1DAA92D0D7D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05B0A789-2A52-43B9-93A1-3E0F477009A6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19061CF6-D0E8-417C-9046-0730FA9E842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02F9ED6C-FB33-4397-8489-03414389D218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62C452F7-41A6-43D0-A3FA-24C43EB60CC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793B27C3-FD49-4BC5-BC2A-D14788911F2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857F8EDE-3FA1-4EBF-A30F-A761F8377EF6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059F5902-C63E-47C4-B955-291E598742B1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4371B489-160A-4B83-B535-A293D81782D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B93BE465-3632-487A-86A7-C4C702AF9FDA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28F069FC-6530-41BC-98E7-CC0E4B0D639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9EA10323-1836-40DD-9EEA-662D89A55D4C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BE38CA33-23B3-4BD9-81E5-4EC06680DDE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27BFE45A-8D46-4410-8A52-46468607116F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44301288-EB2C-43DB-B718-044CC506C619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506596D4-B1A9-441D-A173-F7BB6412FEC8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FE31ADF6-302E-4B47-9FBC-2EAE99691D64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949EBEB2-B37A-4492-A502-994377F9E044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D0CBCED0-AD2B-4EBD-BEFF-2565B673421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D00606A7-9C31-42E9-B963-AA84AFC14771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2D1F06AD-10CE-4015-8BB6-8A7086163DA3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3060785D-EBBF-405D-BFC9-449150C6C45A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623A6-41FF-4FE0-B7BB-EBA3247CCFAF}"/>
              </a:ext>
            </a:extLst>
          </p:cNvPr>
          <p:cNvSpPr txBox="1"/>
          <p:nvPr/>
        </p:nvSpPr>
        <p:spPr>
          <a:xfrm>
            <a:off x="4194562" y="2773735"/>
            <a:ext cx="3802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5000" b="0" i="1" dirty="0">
                <a:solidFill>
                  <a:schemeClr val="bg1"/>
                </a:solidFill>
              </a:rPr>
              <a:t>Thanks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D1232-CD63-4B34-B1A4-B0517F03AD48}"/>
              </a:ext>
            </a:extLst>
          </p:cNvPr>
          <p:cNvSpPr txBox="1"/>
          <p:nvPr/>
        </p:nvSpPr>
        <p:spPr>
          <a:xfrm>
            <a:off x="4195217" y="3653377"/>
            <a:ext cx="3802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100" dirty="0" err="1">
                <a:solidFill>
                  <a:schemeClr val="bg1"/>
                </a:solidFill>
              </a:rPr>
              <a:t>amet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en-US" altLang="ko-KR" sz="1100" dirty="0" err="1">
                <a:solidFill>
                  <a:schemeClr val="bg1"/>
                </a:solidFill>
              </a:rPr>
              <a:t>consectetur</a:t>
            </a:r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</a:rPr>
              <a:t>adipiscing</a:t>
            </a:r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</a:rPr>
              <a:t>elit</a:t>
            </a:r>
            <a:r>
              <a:rPr lang="en-US" altLang="ko-KR" sz="1100" dirty="0">
                <a:solidFill>
                  <a:schemeClr val="bg1"/>
                </a:solidFill>
              </a:rPr>
              <a:t>. </a:t>
            </a:r>
            <a:r>
              <a:rPr lang="en-US" altLang="ko-KR" sz="1100" dirty="0" err="1">
                <a:solidFill>
                  <a:schemeClr val="bg1"/>
                </a:solidFill>
              </a:rPr>
              <a:t>Etiam</a:t>
            </a:r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</a:rPr>
              <a:t>aliquet</a:t>
            </a:r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err="1">
                <a:solidFill>
                  <a:schemeClr val="bg1"/>
                </a:solidFill>
              </a:rPr>
              <a:t>eu</a:t>
            </a:r>
            <a:r>
              <a:rPr lang="en-US" altLang="ko-KR" sz="1100" dirty="0">
                <a:solidFill>
                  <a:schemeClr val="bg1"/>
                </a:solidFill>
              </a:rPr>
              <a:t> mi </a:t>
            </a:r>
            <a:r>
              <a:rPr lang="en-US" altLang="ko-KR" sz="1100" dirty="0" err="1">
                <a:solidFill>
                  <a:schemeClr val="bg1"/>
                </a:solidFill>
              </a:rPr>
              <a:t>quis</a:t>
            </a:r>
            <a:r>
              <a:rPr lang="en-US" altLang="ko-KR" sz="1100" dirty="0">
                <a:solidFill>
                  <a:schemeClr val="bg1"/>
                </a:solidFill>
              </a:rPr>
              <a:t> lacinia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243787"/>
            <a:ext cx="9468866" cy="43704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0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3"/>
            <a:extLst>
              <a:ext uri="{FF2B5EF4-FFF2-40B4-BE49-F238E27FC236}">
                <a16:creationId xmlns:a16="http://schemas.microsoft.com/office/drawing/2014/main" id="{2D78E09F-BB7D-4DC4-857A-DEF13C385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86AD5D4-86B4-4610-AEDE-0B3BADF2BA12}"/>
              </a:ext>
            </a:extLst>
          </p:cNvPr>
          <p:cNvSpPr/>
          <p:nvPr/>
        </p:nvSpPr>
        <p:spPr>
          <a:xfrm>
            <a:off x="3786999" y="2722272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A25F055-ABAC-4C59-96A4-8571544ACF21}"/>
              </a:ext>
            </a:extLst>
          </p:cNvPr>
          <p:cNvSpPr/>
          <p:nvPr/>
        </p:nvSpPr>
        <p:spPr>
          <a:xfrm>
            <a:off x="4540846" y="3570863"/>
            <a:ext cx="32768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DD1D9F-93F8-429E-9505-023D67CD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47211"/>
            <a:ext cx="2590800" cy="67985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AC81BCE-1149-4EF5-BAA0-64D832EB5C68}"/>
              </a:ext>
            </a:extLst>
          </p:cNvPr>
          <p:cNvSpPr/>
          <p:nvPr/>
        </p:nvSpPr>
        <p:spPr>
          <a:xfrm>
            <a:off x="4048196" y="2722272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Poppins Font download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1738846-E0BC-4935-AFE9-960423354FAE}"/>
              </a:ext>
            </a:extLst>
          </p:cNvPr>
          <p:cNvSpPr/>
          <p:nvPr/>
        </p:nvSpPr>
        <p:spPr>
          <a:xfrm>
            <a:off x="3596556" y="3570863"/>
            <a:ext cx="51010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https://fonts.google.com/specimen/Poppins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9634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41262CBC-D5AE-444A-8B0A-43CBF3A4B43C}"/>
              </a:ext>
            </a:extLst>
          </p:cNvPr>
          <p:cNvSpPr txBox="1"/>
          <p:nvPr/>
        </p:nvSpPr>
        <p:spPr>
          <a:xfrm>
            <a:off x="3902204" y="766443"/>
            <a:ext cx="4387591" cy="726162"/>
          </a:xfrm>
          <a:prstGeom prst="parallelogram">
            <a:avLst/>
          </a:prstGeom>
          <a:solidFill>
            <a:srgbClr val="EC1E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056BB290-2800-4CF9-B0FE-9956AD24A8C4}"/>
              </a:ext>
            </a:extLst>
          </p:cNvPr>
          <p:cNvSpPr/>
          <p:nvPr/>
        </p:nvSpPr>
        <p:spPr>
          <a:xfrm>
            <a:off x="4237532" y="2805168"/>
            <a:ext cx="1131551" cy="1131551"/>
          </a:xfrm>
          <a:prstGeom prst="ellipse">
            <a:avLst/>
          </a:pr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5549E5-6735-40D4-B6B4-79521AB6D8D6}"/>
              </a:ext>
            </a:extLst>
          </p:cNvPr>
          <p:cNvSpPr txBox="1"/>
          <p:nvPr/>
        </p:nvSpPr>
        <p:spPr>
          <a:xfrm>
            <a:off x="3666399" y="4677215"/>
            <a:ext cx="227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B5099130-F4FF-42D6-B740-EA7FEC7FF1A2}"/>
              </a:ext>
            </a:extLst>
          </p:cNvPr>
          <p:cNvSpPr/>
          <p:nvPr/>
        </p:nvSpPr>
        <p:spPr>
          <a:xfrm>
            <a:off x="3666398" y="4220537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F890F308-B2A1-4FFD-86F0-AEDB81DD2EF6}"/>
              </a:ext>
            </a:extLst>
          </p:cNvPr>
          <p:cNvGrpSpPr/>
          <p:nvPr/>
        </p:nvGrpSpPr>
        <p:grpSpPr>
          <a:xfrm>
            <a:off x="4547825" y="3101182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F1B05283-5F65-4BFE-A2C8-4319471D6AFF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8E80FF7C-C429-4E76-A479-2B1BD0A92C42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54C8C51E-A1FC-47F2-B28A-9B74069A7C6C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EF79AFE-B07D-4673-98A1-640D8C2D5FB1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4" name="타원 83">
            <a:extLst>
              <a:ext uri="{FF2B5EF4-FFF2-40B4-BE49-F238E27FC236}">
                <a16:creationId xmlns:a16="http://schemas.microsoft.com/office/drawing/2014/main" id="{539AD76E-0427-4D7B-A704-926AB92453F4}"/>
              </a:ext>
            </a:extLst>
          </p:cNvPr>
          <p:cNvSpPr/>
          <p:nvPr/>
        </p:nvSpPr>
        <p:spPr>
          <a:xfrm>
            <a:off x="9408304" y="2805168"/>
            <a:ext cx="1131551" cy="1131551"/>
          </a:xfrm>
          <a:prstGeom prst="ellipse">
            <a:avLst/>
          </a:pr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4B4116-5F9C-47FB-9FD5-3A58222FB456}"/>
              </a:ext>
            </a:extLst>
          </p:cNvPr>
          <p:cNvSpPr txBox="1"/>
          <p:nvPr/>
        </p:nvSpPr>
        <p:spPr>
          <a:xfrm>
            <a:off x="8837171" y="4677215"/>
            <a:ext cx="227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8CE426B2-7DC3-4389-9BF9-60275595AD5A}"/>
              </a:ext>
            </a:extLst>
          </p:cNvPr>
          <p:cNvSpPr/>
          <p:nvPr/>
        </p:nvSpPr>
        <p:spPr>
          <a:xfrm>
            <a:off x="8837170" y="4220537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084047D-7F45-4997-993E-A27149B8B8E2}"/>
              </a:ext>
            </a:extLst>
          </p:cNvPr>
          <p:cNvGrpSpPr/>
          <p:nvPr/>
        </p:nvGrpSpPr>
        <p:grpSpPr>
          <a:xfrm>
            <a:off x="9708713" y="3109245"/>
            <a:ext cx="530730" cy="508706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4A8CBDBF-DA42-44A9-9FBE-1AF327D7EE8D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1869B275-453A-4691-922E-464B57E3843E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90" name="타원 89">
            <a:extLst>
              <a:ext uri="{FF2B5EF4-FFF2-40B4-BE49-F238E27FC236}">
                <a16:creationId xmlns:a16="http://schemas.microsoft.com/office/drawing/2014/main" id="{F85BFDA4-96B3-4BB5-81D6-AEC1F280356F}"/>
              </a:ext>
            </a:extLst>
          </p:cNvPr>
          <p:cNvSpPr/>
          <p:nvPr/>
        </p:nvSpPr>
        <p:spPr>
          <a:xfrm>
            <a:off x="1652145" y="2805168"/>
            <a:ext cx="1131551" cy="1131551"/>
          </a:xfrm>
          <a:prstGeom prst="ellipse">
            <a:avLst/>
          </a:pr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F79B53-C096-43D2-A1A9-4BAA0F5EAFA5}"/>
              </a:ext>
            </a:extLst>
          </p:cNvPr>
          <p:cNvSpPr txBox="1"/>
          <p:nvPr/>
        </p:nvSpPr>
        <p:spPr>
          <a:xfrm>
            <a:off x="1081013" y="4677215"/>
            <a:ext cx="227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6E55FF4F-DBE5-497E-9414-CE4242C3DC5B}"/>
              </a:ext>
            </a:extLst>
          </p:cNvPr>
          <p:cNvSpPr/>
          <p:nvPr/>
        </p:nvSpPr>
        <p:spPr>
          <a:xfrm>
            <a:off x="1081012" y="4220537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570EE45F-4325-4CE6-BA34-048EA90E8FC5}"/>
              </a:ext>
            </a:extLst>
          </p:cNvPr>
          <p:cNvGrpSpPr/>
          <p:nvPr/>
        </p:nvGrpSpPr>
        <p:grpSpPr>
          <a:xfrm>
            <a:off x="2017132" y="3095838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6542F702-9F30-4D36-A6A1-59C811A90241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C673DDFA-F0AA-4AA4-A61D-7B758AE701FE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6" name="타원 95">
            <a:extLst>
              <a:ext uri="{FF2B5EF4-FFF2-40B4-BE49-F238E27FC236}">
                <a16:creationId xmlns:a16="http://schemas.microsoft.com/office/drawing/2014/main" id="{0EC6BBA4-BAB0-4260-AA1A-E0DB59201C04}"/>
              </a:ext>
            </a:extLst>
          </p:cNvPr>
          <p:cNvSpPr/>
          <p:nvPr/>
        </p:nvSpPr>
        <p:spPr>
          <a:xfrm>
            <a:off x="6822918" y="2805168"/>
            <a:ext cx="1131551" cy="1131551"/>
          </a:xfrm>
          <a:prstGeom prst="ellipse">
            <a:avLst/>
          </a:prstGeom>
          <a:solidFill>
            <a:srgbClr val="0B0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6484C73-3A6D-4AA5-90A1-5F3FCE26554E}"/>
              </a:ext>
            </a:extLst>
          </p:cNvPr>
          <p:cNvSpPr txBox="1"/>
          <p:nvPr/>
        </p:nvSpPr>
        <p:spPr>
          <a:xfrm>
            <a:off x="6251785" y="4677215"/>
            <a:ext cx="227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79F5C494-F663-4801-8DF3-74BA21998CF7}"/>
              </a:ext>
            </a:extLst>
          </p:cNvPr>
          <p:cNvSpPr/>
          <p:nvPr/>
        </p:nvSpPr>
        <p:spPr>
          <a:xfrm>
            <a:off x="6251784" y="4220537"/>
            <a:ext cx="227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A617D984-06F8-4F4F-AA20-125A4EBF409F}"/>
              </a:ext>
            </a:extLst>
          </p:cNvPr>
          <p:cNvGrpSpPr/>
          <p:nvPr/>
        </p:nvGrpSpPr>
        <p:grpSpPr>
          <a:xfrm>
            <a:off x="7105832" y="3098041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6405306F-E515-4167-A69A-A2D31D95BF3E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1C725C1D-9F34-4349-ABB3-B2A3C729D68F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4386442A-B8D4-4EC5-8F63-2CD47824192A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1A73018-4B2D-4130-9AFC-B31BF39018C9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7F70AF9A-90F6-45DF-8BC9-0AD9BF8446D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084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20BE51-6FBE-4969-B88E-3E84A074E5FF}"/>
              </a:ext>
            </a:extLst>
          </p:cNvPr>
          <p:cNvSpPr txBox="1"/>
          <p:nvPr/>
        </p:nvSpPr>
        <p:spPr>
          <a:xfrm>
            <a:off x="2931886" y="2705725"/>
            <a:ext cx="632822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44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44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F27F5835-FA4E-4198-A1BA-AF590D243236}"/>
              </a:ext>
            </a:extLst>
          </p:cNvPr>
          <p:cNvSpPr txBox="1"/>
          <p:nvPr/>
        </p:nvSpPr>
        <p:spPr>
          <a:xfrm>
            <a:off x="3637611" y="1399428"/>
            <a:ext cx="491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36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F79B50-7CAE-495E-A791-9218EB971D97}"/>
              </a:ext>
            </a:extLst>
          </p:cNvPr>
          <p:cNvSpPr txBox="1"/>
          <p:nvPr/>
        </p:nvSpPr>
        <p:spPr>
          <a:xfrm>
            <a:off x="3642290" y="2733421"/>
            <a:ext cx="491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bg1"/>
                </a:solidFill>
              </a:rPr>
              <a:t>amet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consectetur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adipiscing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elit</a:t>
            </a:r>
            <a:r>
              <a:rPr lang="en-US" altLang="ko-KR" sz="1200" dirty="0">
                <a:solidFill>
                  <a:schemeClr val="bg1"/>
                </a:solidFill>
              </a:rPr>
              <a:t>, sed do </a:t>
            </a:r>
            <a:r>
              <a:rPr lang="en-US" altLang="ko-KR" sz="1200" dirty="0" err="1">
                <a:solidFill>
                  <a:schemeClr val="bg1"/>
                </a:solidFill>
              </a:rPr>
              <a:t>eiusmod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tempor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incididunt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labore</a:t>
            </a:r>
            <a:r>
              <a:rPr lang="en-US" altLang="ko-KR" sz="1200" dirty="0">
                <a:solidFill>
                  <a:schemeClr val="bg1"/>
                </a:solidFill>
              </a:rPr>
              <a:t> et dolore magna </a:t>
            </a:r>
            <a:r>
              <a:rPr lang="en-US" altLang="ko-KR" sz="1200" dirty="0" err="1">
                <a:solidFill>
                  <a:schemeClr val="bg1"/>
                </a:solidFill>
              </a:rPr>
              <a:t>aliqua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A177-0610-4B53-A1C1-55D382D5E21F}"/>
              </a:ext>
            </a:extLst>
          </p:cNvPr>
          <p:cNvSpPr txBox="1"/>
          <p:nvPr/>
        </p:nvSpPr>
        <p:spPr>
          <a:xfrm>
            <a:off x="1765300" y="4630611"/>
            <a:ext cx="208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D108698-E766-4495-9A07-204B2E253614}"/>
              </a:ext>
            </a:extLst>
          </p:cNvPr>
          <p:cNvSpPr/>
          <p:nvPr/>
        </p:nvSpPr>
        <p:spPr>
          <a:xfrm>
            <a:off x="1765299" y="4282710"/>
            <a:ext cx="208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0164A7-11A1-4C76-A093-2C10F8E53761}"/>
              </a:ext>
            </a:extLst>
          </p:cNvPr>
          <p:cNvSpPr/>
          <p:nvPr/>
        </p:nvSpPr>
        <p:spPr>
          <a:xfrm>
            <a:off x="1975025" y="3762565"/>
            <a:ext cx="16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4BF68-CCE9-4BFC-B471-30EA94D47C54}"/>
              </a:ext>
            </a:extLst>
          </p:cNvPr>
          <p:cNvSpPr txBox="1"/>
          <p:nvPr/>
        </p:nvSpPr>
        <p:spPr>
          <a:xfrm>
            <a:off x="3958421" y="4630611"/>
            <a:ext cx="208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D83BA5F-759F-40FA-B76E-D3F847FAEBAD}"/>
              </a:ext>
            </a:extLst>
          </p:cNvPr>
          <p:cNvSpPr/>
          <p:nvPr/>
        </p:nvSpPr>
        <p:spPr>
          <a:xfrm>
            <a:off x="3958420" y="4282710"/>
            <a:ext cx="208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EB2EF55-0D5F-464A-AE48-A92450CC09ED}"/>
              </a:ext>
            </a:extLst>
          </p:cNvPr>
          <p:cNvSpPr/>
          <p:nvPr/>
        </p:nvSpPr>
        <p:spPr>
          <a:xfrm>
            <a:off x="4168146" y="3762565"/>
            <a:ext cx="16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95308-DDC1-4F3F-8A9F-5452C6F9D9F2}"/>
              </a:ext>
            </a:extLst>
          </p:cNvPr>
          <p:cNvSpPr txBox="1"/>
          <p:nvPr/>
        </p:nvSpPr>
        <p:spPr>
          <a:xfrm>
            <a:off x="6151542" y="4630611"/>
            <a:ext cx="208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AADA01F-4B82-4759-B0DF-0226AAFB199F}"/>
              </a:ext>
            </a:extLst>
          </p:cNvPr>
          <p:cNvSpPr/>
          <p:nvPr/>
        </p:nvSpPr>
        <p:spPr>
          <a:xfrm>
            <a:off x="6151541" y="4282710"/>
            <a:ext cx="208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DB77057-4B4D-4EB9-AB23-8B0096D8114F}"/>
              </a:ext>
            </a:extLst>
          </p:cNvPr>
          <p:cNvSpPr/>
          <p:nvPr/>
        </p:nvSpPr>
        <p:spPr>
          <a:xfrm>
            <a:off x="6361267" y="3762565"/>
            <a:ext cx="16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461D4-59A7-4915-B567-A8C1DF966D2A}"/>
              </a:ext>
            </a:extLst>
          </p:cNvPr>
          <p:cNvSpPr txBox="1"/>
          <p:nvPr/>
        </p:nvSpPr>
        <p:spPr>
          <a:xfrm>
            <a:off x="8344664" y="4630611"/>
            <a:ext cx="208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713278-5804-4EBE-BA22-B6A81BB67828}"/>
              </a:ext>
            </a:extLst>
          </p:cNvPr>
          <p:cNvSpPr/>
          <p:nvPr/>
        </p:nvSpPr>
        <p:spPr>
          <a:xfrm>
            <a:off x="8344663" y="4282710"/>
            <a:ext cx="208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C1AE15-D418-4C68-81D7-D8B2F7CCF07C}"/>
              </a:ext>
            </a:extLst>
          </p:cNvPr>
          <p:cNvSpPr/>
          <p:nvPr/>
        </p:nvSpPr>
        <p:spPr>
          <a:xfrm>
            <a:off x="8554389" y="3762565"/>
            <a:ext cx="16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F6F9B59A-328D-4AD4-A58F-151BF92A1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0F4013-6815-434B-A9EF-EBB8CE212793}"/>
              </a:ext>
            </a:extLst>
          </p:cNvPr>
          <p:cNvSpPr txBox="1"/>
          <p:nvPr/>
        </p:nvSpPr>
        <p:spPr>
          <a:xfrm>
            <a:off x="5035549" y="1495467"/>
            <a:ext cx="479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36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6BC9A1-3F6E-486C-A3EB-A8C68BE0C38A}"/>
              </a:ext>
            </a:extLst>
          </p:cNvPr>
          <p:cNvSpPr txBox="1"/>
          <p:nvPr/>
        </p:nvSpPr>
        <p:spPr>
          <a:xfrm>
            <a:off x="5035549" y="3090305"/>
            <a:ext cx="645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altLang="ko-KR" sz="2000" i="1" dirty="0" err="1">
                <a:solidFill>
                  <a:schemeClr val="bg1"/>
                </a:solidFill>
                <a:latin typeface="+mj-lt"/>
              </a:rPr>
              <a:t>amet</a:t>
            </a:r>
            <a:endParaRPr lang="en-US" altLang="ko-KR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BB9FA8-5CB2-4546-8EA3-022342C6D82B}"/>
              </a:ext>
            </a:extLst>
          </p:cNvPr>
          <p:cNvSpPr txBox="1"/>
          <p:nvPr/>
        </p:nvSpPr>
        <p:spPr>
          <a:xfrm>
            <a:off x="5035550" y="3511544"/>
            <a:ext cx="645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r>
              <a:rPr lang="en-US" altLang="ko-KR" sz="1400" dirty="0">
                <a:solidFill>
                  <a:schemeClr val="bg1"/>
                </a:solidFill>
              </a:rPr>
              <a:t>, 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DE43E1-8A74-441E-9A1B-39C33AA89690}"/>
              </a:ext>
            </a:extLst>
          </p:cNvPr>
          <p:cNvSpPr txBox="1"/>
          <p:nvPr/>
        </p:nvSpPr>
        <p:spPr>
          <a:xfrm>
            <a:off x="5035546" y="4418075"/>
            <a:ext cx="645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000" b="1">
                <a:solidFill>
                  <a:srgbClr val="00C4CC"/>
                </a:solidFill>
              </a:defRPr>
            </a:lvl1pPr>
          </a:lstStyle>
          <a:p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altLang="ko-KR" b="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b="0" i="1" dirty="0" err="1">
                <a:solidFill>
                  <a:schemeClr val="bg1"/>
                </a:solidFill>
                <a:latin typeface="+mj-lt"/>
              </a:rPr>
              <a:t>elit</a:t>
            </a:r>
            <a:endParaRPr lang="en-US" altLang="ko-KR" b="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BE05A2-B8D2-43F2-AB72-9BA16AB61224}"/>
              </a:ext>
            </a:extLst>
          </p:cNvPr>
          <p:cNvSpPr txBox="1"/>
          <p:nvPr/>
        </p:nvSpPr>
        <p:spPr>
          <a:xfrm>
            <a:off x="5035547" y="4839314"/>
            <a:ext cx="645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r>
              <a:rPr lang="en-US" altLang="ko-KR" sz="1400" dirty="0">
                <a:solidFill>
                  <a:schemeClr val="bg1"/>
                </a:solidFill>
              </a:rPr>
              <a:t> ex </a:t>
            </a:r>
            <a:r>
              <a:rPr lang="en-US" altLang="ko-KR" sz="1400" dirty="0" err="1">
                <a:solidFill>
                  <a:schemeClr val="bg1"/>
                </a:solidFill>
              </a:rPr>
              <a:t>ea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commodo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consequat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419D9-8B00-4BCC-A456-FEC5A61CD03A}"/>
              </a:ext>
            </a:extLst>
          </p:cNvPr>
          <p:cNvSpPr txBox="1"/>
          <p:nvPr/>
        </p:nvSpPr>
        <p:spPr>
          <a:xfrm>
            <a:off x="965200" y="513504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DD37C-F232-4702-9F13-677FC8E0C4E6}"/>
              </a:ext>
            </a:extLst>
          </p:cNvPr>
          <p:cNvSpPr txBox="1"/>
          <p:nvPr/>
        </p:nvSpPr>
        <p:spPr>
          <a:xfrm>
            <a:off x="965200" y="5570003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F69AB-1255-4407-8EF5-2E00C9AEB818}"/>
              </a:ext>
            </a:extLst>
          </p:cNvPr>
          <p:cNvSpPr txBox="1"/>
          <p:nvPr/>
        </p:nvSpPr>
        <p:spPr>
          <a:xfrm>
            <a:off x="4711700" y="513504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7CC52-EEDE-4F0E-ADF2-FA1132B6C5ED}"/>
              </a:ext>
            </a:extLst>
          </p:cNvPr>
          <p:cNvSpPr txBox="1"/>
          <p:nvPr/>
        </p:nvSpPr>
        <p:spPr>
          <a:xfrm>
            <a:off x="4711700" y="5570003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EB60F-57F1-4B9C-9484-3E9C91349441}"/>
              </a:ext>
            </a:extLst>
          </p:cNvPr>
          <p:cNvSpPr txBox="1"/>
          <p:nvPr/>
        </p:nvSpPr>
        <p:spPr>
          <a:xfrm>
            <a:off x="8458200" y="513504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2316-7258-4061-AE31-3EC67D0F373E}"/>
              </a:ext>
            </a:extLst>
          </p:cNvPr>
          <p:cNvSpPr txBox="1"/>
          <p:nvPr/>
        </p:nvSpPr>
        <p:spPr>
          <a:xfrm>
            <a:off x="8458200" y="5570003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C6C6B-7DC9-4169-B145-CF6AB405D8FB}"/>
              </a:ext>
            </a:extLst>
          </p:cNvPr>
          <p:cNvSpPr txBox="1"/>
          <p:nvPr/>
        </p:nvSpPr>
        <p:spPr>
          <a:xfrm>
            <a:off x="1625599" y="782324"/>
            <a:ext cx="894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Subject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F85F9159-F985-4E01-9586-AFC18F394A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85330C91-05D6-4744-B803-1E8153393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B717A8C-CC73-4E8C-B78F-ADCBA19A9E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3498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E3DF8F22-22E8-4EEB-BC76-33B0AA44C873}"/>
              </a:ext>
            </a:extLst>
          </p:cNvPr>
          <p:cNvSpPr/>
          <p:nvPr/>
        </p:nvSpPr>
        <p:spPr>
          <a:xfrm>
            <a:off x="2093354" y="2775724"/>
            <a:ext cx="1025403" cy="1025403"/>
          </a:xfrm>
          <a:prstGeom prst="ellipse">
            <a:avLst/>
          </a:prstGeom>
          <a:solidFill>
            <a:srgbClr val="EC1E3F"/>
          </a:solidFill>
          <a:ln w="76200" cap="flat">
            <a:noFill/>
            <a:prstDash val="solid"/>
            <a:miter/>
          </a:ln>
          <a:effectLst/>
        </p:spPr>
        <p:txBody>
          <a:bodyPr rtlCol="0" anchor="ctr" anchorCtr="1"/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919B3-06FC-4AEC-BC87-574E7B34814C}"/>
              </a:ext>
            </a:extLst>
          </p:cNvPr>
          <p:cNvSpPr txBox="1"/>
          <p:nvPr/>
        </p:nvSpPr>
        <p:spPr>
          <a:xfrm>
            <a:off x="2093355" y="4734919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6022EF4-6AE9-4860-BCE0-B69D0E4B027D}"/>
              </a:ext>
            </a:extLst>
          </p:cNvPr>
          <p:cNvSpPr/>
          <p:nvPr/>
        </p:nvSpPr>
        <p:spPr>
          <a:xfrm>
            <a:off x="2093354" y="4243958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766DE-E363-4BF4-B6EC-365C49229E07}"/>
              </a:ext>
            </a:extLst>
          </p:cNvPr>
          <p:cNvSpPr txBox="1"/>
          <p:nvPr/>
        </p:nvSpPr>
        <p:spPr>
          <a:xfrm>
            <a:off x="1527297" y="1094093"/>
            <a:ext cx="722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Enter Your Title Here</a:t>
            </a:r>
            <a:endParaRPr lang="ko-KR" altLang="en-US" sz="36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3496319-4973-4A3E-B8AD-CAF2DF25FE91}"/>
              </a:ext>
            </a:extLst>
          </p:cNvPr>
          <p:cNvSpPr/>
          <p:nvPr/>
        </p:nvSpPr>
        <p:spPr>
          <a:xfrm>
            <a:off x="6827157" y="2775724"/>
            <a:ext cx="1025403" cy="1025403"/>
          </a:xfrm>
          <a:prstGeom prst="ellipse">
            <a:avLst/>
          </a:prstGeom>
          <a:solidFill>
            <a:srgbClr val="EC1E3F"/>
          </a:solidFill>
          <a:ln w="76200" cap="flat">
            <a:noFill/>
            <a:prstDash val="solid"/>
            <a:miter/>
          </a:ln>
          <a:effectLst/>
        </p:spPr>
        <p:txBody>
          <a:bodyPr rtlCol="0" anchor="ctr" anchorCtr="1"/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EB071-ACF4-4993-949D-D6B516FF14C7}"/>
              </a:ext>
            </a:extLst>
          </p:cNvPr>
          <p:cNvSpPr txBox="1"/>
          <p:nvPr/>
        </p:nvSpPr>
        <p:spPr>
          <a:xfrm>
            <a:off x="6827158" y="4734919"/>
            <a:ext cx="3771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bg1"/>
                </a:solidFill>
              </a:rPr>
              <a:t>amet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</a:rPr>
              <a:t>consectetur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adipisicing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elit</a:t>
            </a:r>
            <a:r>
              <a:rPr lang="en-US" altLang="ko-KR" sz="1600" dirty="0">
                <a:solidFill>
                  <a:schemeClr val="bg1"/>
                </a:solidFill>
              </a:rPr>
              <a:t>, sed do </a:t>
            </a:r>
            <a:r>
              <a:rPr lang="en-US" altLang="ko-KR" sz="1600" dirty="0" err="1">
                <a:solidFill>
                  <a:schemeClr val="bg1"/>
                </a:solidFill>
              </a:rPr>
              <a:t>eiusmod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tempor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incididunt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ut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labore</a:t>
            </a:r>
            <a:r>
              <a:rPr lang="en-US" altLang="ko-KR" sz="1600" dirty="0">
                <a:solidFill>
                  <a:schemeClr val="bg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bg1"/>
                </a:solidFill>
              </a:rPr>
              <a:t>aliqua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5634600-B463-4235-8D55-65AF5AF4FEC8}"/>
              </a:ext>
            </a:extLst>
          </p:cNvPr>
          <p:cNvSpPr/>
          <p:nvPr/>
        </p:nvSpPr>
        <p:spPr>
          <a:xfrm>
            <a:off x="6827157" y="4243958"/>
            <a:ext cx="3763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89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67A9FBE1-7DFB-41B8-A2B6-0E311A1B6507}"/>
              </a:ext>
            </a:extLst>
          </p:cNvPr>
          <p:cNvCxnSpPr>
            <a:cxnSpLocks/>
          </p:cNvCxnSpPr>
          <p:nvPr/>
        </p:nvCxnSpPr>
        <p:spPr>
          <a:xfrm>
            <a:off x="2101405" y="3300186"/>
            <a:ext cx="7937945" cy="0"/>
          </a:xfrm>
          <a:prstGeom prst="line">
            <a:avLst/>
          </a:prstGeom>
          <a:ln w="88900">
            <a:solidFill>
              <a:srgbClr val="0B09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22616E-FD76-48EE-8272-52356B4BAC43}"/>
              </a:ext>
            </a:extLst>
          </p:cNvPr>
          <p:cNvSpPr txBox="1"/>
          <p:nvPr/>
        </p:nvSpPr>
        <p:spPr>
          <a:xfrm>
            <a:off x="1028701" y="4560186"/>
            <a:ext cx="224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b="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b="0" dirty="0" err="1">
                <a:solidFill>
                  <a:schemeClr val="bg1"/>
                </a:solidFill>
              </a:rPr>
              <a:t>amet</a:t>
            </a:r>
            <a:r>
              <a:rPr lang="en-US" altLang="ko-KR" sz="1400" b="0" dirty="0">
                <a:solidFill>
                  <a:schemeClr val="bg1"/>
                </a:solidFill>
              </a:rPr>
              <a:t>, </a:t>
            </a:r>
            <a:r>
              <a:rPr lang="en-US" altLang="ko-KR" sz="1400" b="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elit</a:t>
            </a:r>
            <a:r>
              <a:rPr lang="en-US" altLang="ko-KR" sz="1400" b="0" dirty="0">
                <a:solidFill>
                  <a:schemeClr val="bg1"/>
                </a:solidFill>
              </a:rPr>
              <a:t>, sed do </a:t>
            </a:r>
            <a:r>
              <a:rPr lang="en-US" altLang="ko-KR" sz="1400" b="0" dirty="0" err="1">
                <a:solidFill>
                  <a:schemeClr val="bg1"/>
                </a:solidFill>
              </a:rPr>
              <a:t>eiusmod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tempor</a:t>
            </a:r>
            <a:endParaRPr lang="ko-KR" altLang="en-US" sz="1400" b="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26BE106-8CF6-444B-B8E6-60A82683CC99}"/>
              </a:ext>
            </a:extLst>
          </p:cNvPr>
          <p:cNvSpPr/>
          <p:nvPr/>
        </p:nvSpPr>
        <p:spPr>
          <a:xfrm>
            <a:off x="1028700" y="4026727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i="1" dirty="0">
                <a:solidFill>
                  <a:schemeClr val="bg1"/>
                </a:solidFill>
                <a:latin typeface="+mj-lt"/>
              </a:rPr>
              <a:t>WEEK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A7067-DCEA-4EA5-8BA1-9C3CD8FD1DFA}"/>
              </a:ext>
            </a:extLst>
          </p:cNvPr>
          <p:cNvSpPr txBox="1"/>
          <p:nvPr/>
        </p:nvSpPr>
        <p:spPr>
          <a:xfrm>
            <a:off x="3657601" y="4560186"/>
            <a:ext cx="224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b="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b="0" dirty="0" err="1">
                <a:solidFill>
                  <a:schemeClr val="bg1"/>
                </a:solidFill>
              </a:rPr>
              <a:t>amet</a:t>
            </a:r>
            <a:r>
              <a:rPr lang="en-US" altLang="ko-KR" sz="1400" b="0" dirty="0">
                <a:solidFill>
                  <a:schemeClr val="bg1"/>
                </a:solidFill>
              </a:rPr>
              <a:t>, </a:t>
            </a:r>
            <a:r>
              <a:rPr lang="en-US" altLang="ko-KR" sz="1400" b="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elit</a:t>
            </a:r>
            <a:r>
              <a:rPr lang="en-US" altLang="ko-KR" sz="1400" b="0" dirty="0">
                <a:solidFill>
                  <a:schemeClr val="bg1"/>
                </a:solidFill>
              </a:rPr>
              <a:t>, sed do </a:t>
            </a:r>
            <a:r>
              <a:rPr lang="en-US" altLang="ko-KR" sz="1400" b="0" dirty="0" err="1">
                <a:solidFill>
                  <a:schemeClr val="bg1"/>
                </a:solidFill>
              </a:rPr>
              <a:t>eiusmod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tempor</a:t>
            </a:r>
            <a:endParaRPr lang="ko-KR" alt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670B030-56A4-4020-A598-2BF1F8780F7E}"/>
              </a:ext>
            </a:extLst>
          </p:cNvPr>
          <p:cNvSpPr/>
          <p:nvPr/>
        </p:nvSpPr>
        <p:spPr>
          <a:xfrm>
            <a:off x="3657600" y="4026727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i="1" dirty="0">
                <a:solidFill>
                  <a:schemeClr val="bg1"/>
                </a:solidFill>
                <a:latin typeface="+mj-lt"/>
              </a:rPr>
              <a:t>WEEK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82061-26D4-4F7D-9ED9-190FA22B97DC}"/>
              </a:ext>
            </a:extLst>
          </p:cNvPr>
          <p:cNvSpPr txBox="1"/>
          <p:nvPr/>
        </p:nvSpPr>
        <p:spPr>
          <a:xfrm>
            <a:off x="6286501" y="4560186"/>
            <a:ext cx="224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b="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b="0" dirty="0" err="1">
                <a:solidFill>
                  <a:schemeClr val="bg1"/>
                </a:solidFill>
              </a:rPr>
              <a:t>amet</a:t>
            </a:r>
            <a:r>
              <a:rPr lang="en-US" altLang="ko-KR" sz="1400" b="0" dirty="0">
                <a:solidFill>
                  <a:schemeClr val="bg1"/>
                </a:solidFill>
              </a:rPr>
              <a:t>, </a:t>
            </a:r>
            <a:r>
              <a:rPr lang="en-US" altLang="ko-KR" sz="1400" b="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elit</a:t>
            </a:r>
            <a:r>
              <a:rPr lang="en-US" altLang="ko-KR" sz="1400" b="0" dirty="0">
                <a:solidFill>
                  <a:schemeClr val="bg1"/>
                </a:solidFill>
              </a:rPr>
              <a:t>, sed do </a:t>
            </a:r>
            <a:r>
              <a:rPr lang="en-US" altLang="ko-KR" sz="1400" b="0" dirty="0" err="1">
                <a:solidFill>
                  <a:schemeClr val="bg1"/>
                </a:solidFill>
              </a:rPr>
              <a:t>eiusmod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tempor</a:t>
            </a:r>
            <a:endParaRPr lang="ko-KR" altLang="en-US" sz="1400" b="0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8736C1-603A-4DB0-A02F-849226C39325}"/>
              </a:ext>
            </a:extLst>
          </p:cNvPr>
          <p:cNvSpPr/>
          <p:nvPr/>
        </p:nvSpPr>
        <p:spPr>
          <a:xfrm>
            <a:off x="6286500" y="4026727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i="1" dirty="0">
                <a:solidFill>
                  <a:schemeClr val="bg1"/>
                </a:solidFill>
                <a:latin typeface="+mj-lt"/>
              </a:rPr>
              <a:t>WEEK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646DA-8FEE-4AD6-B160-95D84A54BC89}"/>
              </a:ext>
            </a:extLst>
          </p:cNvPr>
          <p:cNvSpPr txBox="1"/>
          <p:nvPr/>
        </p:nvSpPr>
        <p:spPr>
          <a:xfrm>
            <a:off x="8915400" y="4560186"/>
            <a:ext cx="224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b="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b="0" dirty="0" err="1">
                <a:solidFill>
                  <a:schemeClr val="bg1"/>
                </a:solidFill>
              </a:rPr>
              <a:t>amet</a:t>
            </a:r>
            <a:r>
              <a:rPr lang="en-US" altLang="ko-KR" sz="1400" b="0" dirty="0">
                <a:solidFill>
                  <a:schemeClr val="bg1"/>
                </a:solidFill>
              </a:rPr>
              <a:t>, </a:t>
            </a:r>
            <a:r>
              <a:rPr lang="en-US" altLang="ko-KR" sz="1400" b="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adipisicing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elit</a:t>
            </a:r>
            <a:r>
              <a:rPr lang="en-US" altLang="ko-KR" sz="1400" b="0" dirty="0">
                <a:solidFill>
                  <a:schemeClr val="bg1"/>
                </a:solidFill>
              </a:rPr>
              <a:t>, sed do </a:t>
            </a:r>
            <a:r>
              <a:rPr lang="en-US" altLang="ko-KR" sz="1400" b="0" dirty="0" err="1">
                <a:solidFill>
                  <a:schemeClr val="bg1"/>
                </a:solidFill>
              </a:rPr>
              <a:t>eiusmod</a:t>
            </a:r>
            <a:r>
              <a:rPr lang="en-US" altLang="ko-KR" sz="1400" b="0" dirty="0">
                <a:solidFill>
                  <a:schemeClr val="bg1"/>
                </a:solidFill>
              </a:rPr>
              <a:t> </a:t>
            </a:r>
            <a:r>
              <a:rPr lang="en-US" altLang="ko-KR" sz="1400" b="0" dirty="0" err="1">
                <a:solidFill>
                  <a:schemeClr val="bg1"/>
                </a:solidFill>
              </a:rPr>
              <a:t>tempor</a:t>
            </a:r>
            <a:endParaRPr lang="ko-KR" altLang="en-US" sz="1400" b="0" dirty="0">
              <a:solidFill>
                <a:schemeClr val="bg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6F46DF2-CCD3-4617-BEBF-74DA33497DD8}"/>
              </a:ext>
            </a:extLst>
          </p:cNvPr>
          <p:cNvSpPr/>
          <p:nvPr/>
        </p:nvSpPr>
        <p:spPr>
          <a:xfrm>
            <a:off x="8915399" y="4026727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i="1" dirty="0">
                <a:solidFill>
                  <a:schemeClr val="bg1"/>
                </a:solidFill>
                <a:latin typeface="+mj-lt"/>
              </a:rPr>
              <a:t>WEEK 4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B6FEE50-1C41-4B8E-B66C-3A19B32CB5D6}"/>
              </a:ext>
            </a:extLst>
          </p:cNvPr>
          <p:cNvSpPr/>
          <p:nvPr/>
        </p:nvSpPr>
        <p:spPr>
          <a:xfrm>
            <a:off x="2019300" y="3166836"/>
            <a:ext cx="266700" cy="266700"/>
          </a:xfrm>
          <a:prstGeom prst="ellipse">
            <a:avLst/>
          </a:prstGeom>
          <a:solidFill>
            <a:srgbClr val="EDEDED"/>
          </a:solidFill>
          <a:ln w="88900" cap="flat">
            <a:solidFill>
              <a:srgbClr val="0B09C5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4EAE6098-39F9-464E-811A-0D90CA63F4EA}"/>
              </a:ext>
            </a:extLst>
          </p:cNvPr>
          <p:cNvSpPr/>
          <p:nvPr/>
        </p:nvSpPr>
        <p:spPr>
          <a:xfrm>
            <a:off x="4648200" y="3166836"/>
            <a:ext cx="266700" cy="266700"/>
          </a:xfrm>
          <a:prstGeom prst="ellipse">
            <a:avLst/>
          </a:prstGeom>
          <a:solidFill>
            <a:srgbClr val="EDEDED"/>
          </a:solidFill>
          <a:ln w="88900" cap="flat">
            <a:solidFill>
              <a:srgbClr val="0B09C5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B6A9387-E264-4C36-BA38-9F2FA42F7EBB}"/>
              </a:ext>
            </a:extLst>
          </p:cNvPr>
          <p:cNvSpPr/>
          <p:nvPr/>
        </p:nvSpPr>
        <p:spPr>
          <a:xfrm>
            <a:off x="7277100" y="3166836"/>
            <a:ext cx="266700" cy="266700"/>
          </a:xfrm>
          <a:prstGeom prst="ellipse">
            <a:avLst/>
          </a:prstGeom>
          <a:solidFill>
            <a:srgbClr val="EDEDED"/>
          </a:solidFill>
          <a:ln w="88900" cap="flat">
            <a:solidFill>
              <a:srgbClr val="0B09C5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7570922-F8B9-4D9F-B2B5-84EBFFE3A7E3}"/>
              </a:ext>
            </a:extLst>
          </p:cNvPr>
          <p:cNvSpPr/>
          <p:nvPr/>
        </p:nvSpPr>
        <p:spPr>
          <a:xfrm>
            <a:off x="9906000" y="3166836"/>
            <a:ext cx="266700" cy="266700"/>
          </a:xfrm>
          <a:prstGeom prst="ellipse">
            <a:avLst/>
          </a:prstGeom>
          <a:solidFill>
            <a:srgbClr val="EDEDED"/>
          </a:solidFill>
          <a:ln w="88900" cap="flat">
            <a:solidFill>
              <a:srgbClr val="0B09C5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FBAE3-4F83-404C-A98F-C1986F7210B0}"/>
              </a:ext>
            </a:extLst>
          </p:cNvPr>
          <p:cNvSpPr txBox="1"/>
          <p:nvPr/>
        </p:nvSpPr>
        <p:spPr>
          <a:xfrm>
            <a:off x="2998843" y="1436362"/>
            <a:ext cx="619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 i="1">
                <a:solidFill>
                  <a:srgbClr val="0B09C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Insert Your Title Here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72473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B09C5"/>
        </a:solidFill>
        <a:ln>
          <a:noFill/>
        </a:ln>
      </a:spPr>
      <a:bodyPr rtlCol="0" anchor="ctr"/>
      <a:lstStyle>
        <a:defPPr algn="ctr">
          <a:defRPr i="1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>
          <a:solidFill>
            <a:srgbClr val="FF495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1425</Words>
  <Application>Microsoft Office PowerPoint</Application>
  <PresentationFormat>와이드스크린</PresentationFormat>
  <Paragraphs>202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Arial Unicode MS</vt:lpstr>
      <vt:lpstr>Wingdings</vt:lpstr>
      <vt:lpstr>Poppins Light</vt:lpstr>
      <vt:lpstr>Arial</vt:lpstr>
      <vt:lpstr>맑은 고딕</vt:lpstr>
      <vt:lpstr>Poppins Black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254</cp:revision>
  <dcterms:created xsi:type="dcterms:W3CDTF">2019-04-06T05:20:47Z</dcterms:created>
  <dcterms:modified xsi:type="dcterms:W3CDTF">2026-02-16T22:13:19Z</dcterms:modified>
</cp:coreProperties>
</file>