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34" r:id="rId2"/>
    <p:sldId id="257" r:id="rId3"/>
    <p:sldId id="442" r:id="rId4"/>
    <p:sldId id="435" r:id="rId5"/>
    <p:sldId id="443" r:id="rId6"/>
    <p:sldId id="360" r:id="rId7"/>
    <p:sldId id="444" r:id="rId8"/>
    <p:sldId id="448" r:id="rId9"/>
    <p:sldId id="446" r:id="rId10"/>
    <p:sldId id="445" r:id="rId11"/>
    <p:sldId id="447" r:id="rId12"/>
    <p:sldId id="450" r:id="rId13"/>
    <p:sldId id="449" r:id="rId14"/>
    <p:sldId id="451" r:id="rId15"/>
    <p:sldId id="452" r:id="rId16"/>
    <p:sldId id="453" r:id="rId17"/>
    <p:sldId id="454" r:id="rId18"/>
    <p:sldId id="292" r:id="rId19"/>
    <p:sldId id="287" r:id="rId20"/>
    <p:sldId id="389" r:id="rId21"/>
    <p:sldId id="455" r:id="rId22"/>
    <p:sldId id="456" r:id="rId23"/>
    <p:sldId id="291" r:id="rId24"/>
    <p:sldId id="294" r:id="rId25"/>
    <p:sldId id="293" r:id="rId26"/>
    <p:sldId id="295" r:id="rId27"/>
    <p:sldId id="440" r:id="rId28"/>
  </p:sldIdLst>
  <p:sldSz cx="12192000" cy="6858000"/>
  <p:notesSz cx="6858000" cy="9144000"/>
  <p:embeddedFontLst>
    <p:embeddedFont>
      <p:font typeface="맑은 고딕" panose="020B0503020000020004" pitchFamily="50" charset="-127"/>
      <p:regular r:id="rId31"/>
      <p:bold r:id="rId32"/>
    </p:embeddedFont>
    <p:embeddedFont>
      <p:font typeface="Bebas Neue" panose="020B0606020202050201" pitchFamily="34" charset="0"/>
      <p:regular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1A1824"/>
    <a:srgbClr val="33D298"/>
    <a:srgbClr val="835EEA"/>
    <a:srgbClr val="FF3149"/>
    <a:srgbClr val="120940"/>
    <a:srgbClr val="DAF843"/>
    <a:srgbClr val="FF457B"/>
    <a:srgbClr val="9971F2"/>
    <a:srgbClr val="C4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2020-10-13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DD8CAAD-BE71-40B7-85F4-E78706EFB6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8900" y="1333500"/>
            <a:ext cx="4191000" cy="4191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78A9BE9-5C08-44BA-A2B4-3EA0CB905746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C7C816B0-CFE7-4ABF-9263-7800B083AC0A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D84C32D-9FC4-4CE3-B3C2-F353015D945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7EE5799-443B-4529-881C-3E2281D2D2B8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EE8E3EC2-0991-49AF-99F2-3082C1AB007E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07557FBE-32BA-419D-B4A7-74880AB2EA2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83849CA-DE23-4DD4-9D9C-0A4300619E7D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F4AAB2C-4EA2-46CB-8125-85D9C5A52A1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34A99D1D-2B1B-48BD-A7BE-4FA528BB22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A88882D-1F37-45C4-8C3B-56DE62534EEB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C83764A8-7AB4-4614-A780-81CE8C62EB4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C72C69D3-EB96-48B0-A791-1630D06960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11AAC4-7EF2-4E23-B3FF-77392179721B}"/>
              </a:ext>
            </a:extLst>
          </p:cNvPr>
          <p:cNvSpPr/>
          <p:nvPr userDrawn="1"/>
        </p:nvSpPr>
        <p:spPr>
          <a:xfrm>
            <a:off x="0" y="2298707"/>
            <a:ext cx="12192000" cy="4559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55D8EE1-6822-4AF0-BADA-B30F6B7229ED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969D89FC-2D28-4CDE-842A-062E1F77BFF4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F3635A7-1601-4296-A2E5-2B5A439F968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0EFBA2CA-EEA5-491C-B171-338D72A65526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A105C24-3338-4A46-A0BA-CE6465D5CE41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3301AD2-4473-4676-8B76-A4BD1F27D49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D7A2E6B-9DCE-4730-AB62-9992C3CF3B57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762FF30D-A399-4F40-99FD-C11D95991449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10A57D13-5EF1-4078-8B8C-6E3D7329AD5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9AE5776-E10F-435D-A88A-E53C640D650B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A9A4BE31-843A-493E-90CD-B2A7E8025DFA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680E0B19-76AA-4AA6-A241-779144B9F7D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BE597AC2-0960-49C5-8526-E8C5567C76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2501" y="2714492"/>
            <a:ext cx="2425700" cy="142901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9" name="그림 개체 틀 4">
            <a:extLst>
              <a:ext uri="{FF2B5EF4-FFF2-40B4-BE49-F238E27FC236}">
                <a16:creationId xmlns:a16="http://schemas.microsoft.com/office/drawing/2014/main" id="{60D676AC-3997-43E0-B3CE-0FF5A8E854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72934" y="2714492"/>
            <a:ext cx="2425700" cy="142901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5397C8B9-C085-47F4-819E-9674F8B4CD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3367" y="2714492"/>
            <a:ext cx="2425700" cy="142901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21" name="그림 개체 틀 4">
            <a:extLst>
              <a:ext uri="{FF2B5EF4-FFF2-40B4-BE49-F238E27FC236}">
                <a16:creationId xmlns:a16="http://schemas.microsoft.com/office/drawing/2014/main" id="{436BEDBC-3278-405A-9252-9A2748EE93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3799" y="2714492"/>
            <a:ext cx="2425700" cy="142901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615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BC51A1C2-4603-485A-BC89-9E26A2C51ABF}"/>
              </a:ext>
            </a:extLst>
          </p:cNvPr>
          <p:cNvSpPr/>
          <p:nvPr userDrawn="1"/>
        </p:nvSpPr>
        <p:spPr>
          <a:xfrm>
            <a:off x="6696024" y="0"/>
            <a:ext cx="5495976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B01D81C-8060-4906-AD5C-C003425E9F35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7657455-2206-455A-BFD2-48F19C1C757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2362AE7-78D1-440C-A6FF-2DA5A0DACA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2C5CCFB-F9D3-4F90-B2B1-222F371E6FBC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D72352F-5FB5-43C8-B908-C93BA4DAAC7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57A0D41E-EDC7-4591-AF13-9E204FCF69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FC4A6BB-A7AF-4E1A-AAFD-5ACCAD3C7713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E078124-5821-4D76-8F39-9C58AB746B81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CA61232-F1F1-4CA5-B166-8824051D4F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E5D4433-74FB-4E68-BA17-68F5AC89F706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D20AECD-D5A4-4DFB-965C-440D5C67E30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C8E118E-E248-4A10-97D4-1ABAC7CE13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그림 개체 틀 7">
            <a:extLst>
              <a:ext uri="{FF2B5EF4-FFF2-40B4-BE49-F238E27FC236}">
                <a16:creationId xmlns:a16="http://schemas.microsoft.com/office/drawing/2014/main" id="{2827B32F-588C-464A-B617-A6137CAD4F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7727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31" name="그림 개체 틀 7">
            <a:extLst>
              <a:ext uri="{FF2B5EF4-FFF2-40B4-BE49-F238E27FC236}">
                <a16:creationId xmlns:a16="http://schemas.microsoft.com/office/drawing/2014/main" id="{8B6E4FBB-519C-4B97-A386-FDA76B561E3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79780" y="1737811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481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03D5824F-BE0B-4DD1-BA32-0CED1145C502}"/>
              </a:ext>
            </a:extLst>
          </p:cNvPr>
          <p:cNvSpPr/>
          <p:nvPr userDrawn="1"/>
        </p:nvSpPr>
        <p:spPr>
          <a:xfrm>
            <a:off x="6696024" y="0"/>
            <a:ext cx="5495976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B01D81C-8060-4906-AD5C-C003425E9F35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7657455-2206-455A-BFD2-48F19C1C757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2362AE7-78D1-440C-A6FF-2DA5A0DACA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2C5CCFB-F9D3-4F90-B2B1-222F371E6FBC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D72352F-5FB5-43C8-B908-C93BA4DAAC7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57A0D41E-EDC7-4591-AF13-9E204FCF69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FC4A6BB-A7AF-4E1A-AAFD-5ACCAD3C7713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E078124-5821-4D76-8F39-9C58AB746B81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CA61232-F1F1-4CA5-B166-8824051D4F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E5D4433-74FB-4E68-BA17-68F5AC89F706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D20AECD-D5A4-4DFB-965C-440D5C67E30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C8E118E-E248-4A10-97D4-1ABAC7CE13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그림 개체 틀 7">
            <a:extLst>
              <a:ext uri="{FF2B5EF4-FFF2-40B4-BE49-F238E27FC236}">
                <a16:creationId xmlns:a16="http://schemas.microsoft.com/office/drawing/2014/main" id="{CECBDD44-DDA2-4E88-9F86-793A16ACE8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08863" y="1223799"/>
            <a:ext cx="3668682" cy="4543425"/>
          </a:xfrm>
          <a:prstGeom prst="roundRect">
            <a:avLst>
              <a:gd name="adj" fmla="val 140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A8DD791C-420B-4B69-8189-447C91FCDC04}"/>
              </a:ext>
            </a:extLst>
          </p:cNvPr>
          <p:cNvSpPr/>
          <p:nvPr userDrawn="1"/>
        </p:nvSpPr>
        <p:spPr>
          <a:xfrm>
            <a:off x="6696024" y="0"/>
            <a:ext cx="5495976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B01D81C-8060-4906-AD5C-C003425E9F35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17657455-2206-455A-BFD2-48F19C1C757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2362AE7-78D1-440C-A6FF-2DA5A0DACAA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2C5CCFB-F9D3-4F90-B2B1-222F371E6FBC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0D72352F-5FB5-43C8-B908-C93BA4DAAC7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57A0D41E-EDC7-4591-AF13-9E204FCF69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FC4A6BB-A7AF-4E1A-AAFD-5ACCAD3C7713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0E078124-5821-4D76-8F39-9C58AB746B81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2CA61232-F1F1-4CA5-B166-8824051D4FE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E5D4433-74FB-4E68-BA17-68F5AC89F706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D20AECD-D5A4-4DFB-965C-440D5C67E30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C8E118E-E248-4A10-97D4-1ABAC7CE13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그림 개체 틀 7">
            <a:extLst>
              <a:ext uri="{FF2B5EF4-FFF2-40B4-BE49-F238E27FC236}">
                <a16:creationId xmlns:a16="http://schemas.microsoft.com/office/drawing/2014/main" id="{6DBF6C07-FDFD-4FFD-9C1E-0D32BDD47F3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161067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709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4C31789-0B49-41BF-855F-C4B4E9AD404E}"/>
              </a:ext>
            </a:extLst>
          </p:cNvPr>
          <p:cNvSpPr/>
          <p:nvPr userDrawn="1"/>
        </p:nvSpPr>
        <p:spPr>
          <a:xfrm>
            <a:off x="4508500" y="0"/>
            <a:ext cx="7683500" cy="422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0C05FF36-88BD-41AC-B6CB-3028ACF6130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500" y="3976687"/>
            <a:ext cx="7683500" cy="2881313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728000" anchor="t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A788A09-5B80-4DD5-BA8A-A8F2BB78255D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231927D9-44F1-4C6A-B42A-0BC1C72D29D3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3E5E3736-68D7-4DC3-9B11-C9A8D6E7F3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1B5190C-DD71-40AE-9845-9794B207F9BD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35D43D7A-0FA9-410F-BAFB-7295C25E0D66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44CBD031-45BD-4BC1-AB4C-C4B86F6946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F8B58CE-EB37-4984-A414-5A84078DBEDB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70D12888-5B53-4EA9-97DA-8F5219CDE7B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B4753FCA-8A79-4399-89AA-B6C576B5C13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5127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F888F1E-0A51-45E4-954F-6DF679826FD6}"/>
              </a:ext>
            </a:extLst>
          </p:cNvPr>
          <p:cNvSpPr/>
          <p:nvPr userDrawn="1"/>
        </p:nvSpPr>
        <p:spPr>
          <a:xfrm>
            <a:off x="0" y="2630037"/>
            <a:ext cx="12192000" cy="4227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16E0945-0F74-45EC-880C-8B0D115C0CA1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0A149AAF-572D-4191-9245-601A4A43EEA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7674524A-20F1-4EF2-9C57-6B00105737E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26D8132-DC1D-4E0E-BDC1-DAFEA76D9269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E7D95C4-90E0-436C-972B-F8B883839E25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49692051-27CD-4AF4-A5A9-52CF1671029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20BA7B4-5A04-41D8-A4A0-2699A6A01AC3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A835787A-5A62-4629-862F-E1B66FC99906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94096011-CA0E-460D-B8AA-DB9D8DABCE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131E04C-E52D-463F-B9C3-55668E075B38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628CA27-68AB-4BEB-A947-0FF6B83A936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4F008A96-C394-4316-9504-1CAA736D40C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2567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4ADD87-8BF4-445B-8902-7CF64CD991CF}"/>
              </a:ext>
            </a:extLst>
          </p:cNvPr>
          <p:cNvSpPr/>
          <p:nvPr userDrawn="1"/>
        </p:nvSpPr>
        <p:spPr>
          <a:xfrm>
            <a:off x="3886201" y="0"/>
            <a:ext cx="8305799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956875C-313D-48F7-A0FC-3A0A3AFA319F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0B029007-013A-4AAF-8A22-A431ED3EE22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1ECC4FFE-3D28-436D-A5ED-DF4C970A28E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BA9784C8-3C2B-427A-825B-8AC2A0DFB791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875775C9-84CE-4CD4-B86D-A605DD00E31E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B4849B50-B7E3-4167-BC4F-425A1AADFFC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59ABE55-82CC-46FC-A4A8-889DBF4D859D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F1756D88-C78B-4968-9F12-7D6D9C478268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A4F9F588-417D-402E-8131-08F0E7AA7C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16AC21F3-A197-4756-8F37-4C99C6CFB4D2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6C13DDE6-AE34-4816-861F-3DFCF91EC9BA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4CE50B95-3385-4162-BA68-786B9A2D44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824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E6BB6BB-3237-4155-A050-FFD07C75AD98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AEA5E7B-CEF5-481A-8C59-A01B7BC6D661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7A89E189-8C65-4C80-B993-5E9A297A9289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1383B8A0-903C-4F88-9FEB-4EFED477B2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CF8F37D-1C10-4FCF-B3D9-DB854185668F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598DD8D2-7C6F-4D81-8D55-7B5F09CD6D44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600901D9-0ABD-44DE-B160-1588FE37A8F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835FA3C-707D-4A38-A828-63E3657AAA5D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D35F3EC7-B53E-4046-A355-356B589AFDA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5310BB1E-E6EE-46CB-B42D-1840DD78CC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F28EE4D-150B-4865-AEB9-949F31E7E103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CD1D717B-7C19-45D4-B102-42ADE579D9A7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15E63B0E-EC60-4E91-AA31-CC063325AFE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그림 개체 틀 4">
            <a:extLst>
              <a:ext uri="{FF2B5EF4-FFF2-40B4-BE49-F238E27FC236}">
                <a16:creationId xmlns:a16="http://schemas.microsoft.com/office/drawing/2014/main" id="{30A7A76E-BA71-446E-B3CE-82D9A74CAC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7888" y="856311"/>
            <a:ext cx="3476224" cy="514537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0124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2F80DC-219A-4DF4-90AA-42C5339192FF}"/>
              </a:ext>
            </a:extLst>
          </p:cNvPr>
          <p:cNvSpPr/>
          <p:nvPr userDrawn="1"/>
        </p:nvSpPr>
        <p:spPr>
          <a:xfrm>
            <a:off x="6096000" y="0"/>
            <a:ext cx="6096000" cy="685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4B05328-4C73-4612-91CD-A22F38763523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2169DEE3-E2FD-4855-BD05-C8D6484853A6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A7E5E920-B5AB-4B12-AF5C-80C14EE634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429B3EE3-4B57-497A-896A-BFCC92BD4B2C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800F1FB1-0910-45A7-9408-D103B0C960F9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E9DE2CE-6E15-4E58-9A7F-D042674A206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269E439-2340-40B2-AC2C-7D35393CD6DE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67C49EC7-1C6B-491E-98A2-986D3763F3C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C3147BDB-B712-4418-9343-A94C7D7997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CC5BCC9-35E8-4E4A-BE0B-7F02FA295F37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FB816F23-AF29-41ED-A25C-C8BFB0EF5448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C7D056A6-D82D-46B9-AC65-2B4EC703AD3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그림 개체 틀 4">
            <a:extLst>
              <a:ext uri="{FF2B5EF4-FFF2-40B4-BE49-F238E27FC236}">
                <a16:creationId xmlns:a16="http://schemas.microsoft.com/office/drawing/2014/main" id="{72667945-5684-44BE-AB10-4811549978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52500" y="1333500"/>
            <a:ext cx="4191000" cy="4191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933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C084815-2BBC-4232-AB4D-04CF4933A792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F7B54AAA-7C36-425E-8481-E1CA3E8FFEAA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483877F5-C7CC-4212-AB54-99AE9B5B89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8D298202-CE52-48BE-8998-88200E991EA6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9FB96F6B-FD3F-4939-9CA8-850E74EBF7D7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9FEB081C-373C-49BD-AAD7-5BEB020C475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9BE0CFD-6CD9-49EF-B03E-44E3113B2CD9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083E40F-56A1-4612-94C0-7C3D9391100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5DC83141-9F74-4F05-A336-F5FBC85D8A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A326CA8-54BE-4E3A-B5E5-37749011B256}"/>
              </a:ext>
            </a:extLst>
          </p:cNvPr>
          <p:cNvGrpSpPr/>
          <p:nvPr userDrawn="1"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13980A65-AD79-4B48-82D0-3AB012D47109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1F58067-1FB0-4465-B507-C63D1E7F26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843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8C99777-F25A-4B8F-AFB1-1542ACC1E6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106FFD2-BA21-4006-890F-479752356117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057907-A310-49E0-928B-E8EEF5857730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650FD2B1-EBB5-4B8C-B867-2FADE1BDC8BC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472A70C1-D75A-4BB7-9351-9E76FD0356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69491E4-4A10-4B44-AB28-936A44E4F20C}"/>
              </a:ext>
            </a:extLst>
          </p:cNvPr>
          <p:cNvGrpSpPr/>
          <p:nvPr userDrawn="1"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808B5278-0F67-4C44-83B7-3DB6EE0EDD32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9CF37922-8586-4D24-860F-7D25EA4DC7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3688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그림 개체 틀 4">
            <a:extLst>
              <a:ext uri="{FF2B5EF4-FFF2-40B4-BE49-F238E27FC236}">
                <a16:creationId xmlns:a16="http://schemas.microsoft.com/office/drawing/2014/main" id="{A8C62F0C-E03A-4C52-94F8-7EC4670F2F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922491"/>
            <a:ext cx="12192000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BF983CFE-52A2-45EF-A1D3-82A4F328BA38}"/>
              </a:ext>
            </a:extLst>
          </p:cNvPr>
          <p:cNvGrpSpPr/>
          <p:nvPr userDrawn="1"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4C196DF7-FC2A-4606-83BC-8D585A6290EE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D8E441EE-4051-4D1D-B048-AE92B516C71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8A1CC67-4FBA-4373-929E-A38462B710E9}"/>
              </a:ext>
            </a:extLst>
          </p:cNvPr>
          <p:cNvGrpSpPr/>
          <p:nvPr userDrawn="1"/>
        </p:nvGrpSpPr>
        <p:grpSpPr>
          <a:xfrm flipH="1">
            <a:off x="508000" y="520699"/>
            <a:ext cx="355593" cy="355593"/>
            <a:chOff x="10553700" y="520699"/>
            <a:chExt cx="1079500" cy="1079500"/>
          </a:xfrm>
        </p:grpSpPr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E20AFD38-27E2-4784-AD4F-14672F6B8212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D7071113-C83B-455A-80C6-63AC1A9424C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7727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687" r:id="rId14"/>
    <p:sldLayoutId id="2147483664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ontmeme.com/fonts/bebas-neue-font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BDADC9-9083-430C-98B8-98BE01D6C1CA}"/>
              </a:ext>
            </a:extLst>
          </p:cNvPr>
          <p:cNvSpPr txBox="1"/>
          <p:nvPr/>
        </p:nvSpPr>
        <p:spPr>
          <a:xfrm>
            <a:off x="1273674" y="4065484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5B9F28-5DFE-440E-91AB-0FBD93DB01F7}"/>
              </a:ext>
            </a:extLst>
          </p:cNvPr>
          <p:cNvSpPr txBox="1"/>
          <p:nvPr/>
        </p:nvSpPr>
        <p:spPr>
          <a:xfrm>
            <a:off x="1286374" y="4579967"/>
            <a:ext cx="486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COMPANY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9A6F9AA2-9ECF-4F57-91D5-DBE98DC8A0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2393B-5B2C-4D6B-8DE2-D4F336A11BFD}"/>
              </a:ext>
            </a:extLst>
          </p:cNvPr>
          <p:cNvSpPr txBox="1"/>
          <p:nvPr/>
        </p:nvSpPr>
        <p:spPr>
          <a:xfrm>
            <a:off x="1201149" y="1993593"/>
            <a:ext cx="49405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 Cover Title</a:t>
            </a:r>
            <a:endParaRPr lang="ko-KR" altLang="en-US" sz="6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92F26186-5214-4053-861B-41CD7E69BD27}"/>
              </a:ext>
            </a:extLst>
          </p:cNvPr>
          <p:cNvSpPr/>
          <p:nvPr/>
        </p:nvSpPr>
        <p:spPr>
          <a:xfrm>
            <a:off x="9604876" y="4436646"/>
            <a:ext cx="1240924" cy="12409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00.00.</a:t>
            </a:r>
          </a:p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20XX.</a:t>
            </a:r>
            <a:endParaRPr lang="ko-KR" alt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402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177C51D0-2AC4-4C61-A9A0-1DFC9F7DF600}"/>
              </a:ext>
            </a:extLst>
          </p:cNvPr>
          <p:cNvSpPr txBox="1"/>
          <p:nvPr/>
        </p:nvSpPr>
        <p:spPr>
          <a:xfrm>
            <a:off x="8656849" y="2172536"/>
            <a:ext cx="2250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B1F2EDC-B0D5-458E-B8B8-82E7D8B5B9DD}"/>
              </a:ext>
            </a:extLst>
          </p:cNvPr>
          <p:cNvSpPr/>
          <p:nvPr/>
        </p:nvSpPr>
        <p:spPr>
          <a:xfrm>
            <a:off x="8656848" y="1810632"/>
            <a:ext cx="22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WEAKNESS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D2302-A864-4833-B12E-BDAA486DBEFF}"/>
              </a:ext>
            </a:extLst>
          </p:cNvPr>
          <p:cNvSpPr txBox="1"/>
          <p:nvPr/>
        </p:nvSpPr>
        <p:spPr>
          <a:xfrm>
            <a:off x="8367924" y="4578132"/>
            <a:ext cx="2250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EB90979-05CC-4D7E-9197-BA4FDCFD4D9A}"/>
              </a:ext>
            </a:extLst>
          </p:cNvPr>
          <p:cNvSpPr/>
          <p:nvPr/>
        </p:nvSpPr>
        <p:spPr>
          <a:xfrm>
            <a:off x="8367923" y="4216228"/>
            <a:ext cx="22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THREATS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1B9626-6E15-4E28-ABCB-047C4D7F03FA}"/>
              </a:ext>
            </a:extLst>
          </p:cNvPr>
          <p:cNvSpPr txBox="1"/>
          <p:nvPr/>
        </p:nvSpPr>
        <p:spPr>
          <a:xfrm>
            <a:off x="1915381" y="1705579"/>
            <a:ext cx="2250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B9C0620-C30C-497D-9F73-1E3A2A1F684A}"/>
              </a:ext>
            </a:extLst>
          </p:cNvPr>
          <p:cNvSpPr/>
          <p:nvPr/>
        </p:nvSpPr>
        <p:spPr>
          <a:xfrm>
            <a:off x="1915380" y="1343675"/>
            <a:ext cx="22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STRENGTHS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ACBC6A-7612-4FFF-A0FD-2A12E98CA8D4}"/>
              </a:ext>
            </a:extLst>
          </p:cNvPr>
          <p:cNvSpPr txBox="1"/>
          <p:nvPr/>
        </p:nvSpPr>
        <p:spPr>
          <a:xfrm>
            <a:off x="1640178" y="3999016"/>
            <a:ext cx="2250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6FBEA5E-278A-4A28-A418-8793868917E8}"/>
              </a:ext>
            </a:extLst>
          </p:cNvPr>
          <p:cNvSpPr/>
          <p:nvPr/>
        </p:nvSpPr>
        <p:spPr>
          <a:xfrm>
            <a:off x="1640177" y="3637112"/>
            <a:ext cx="225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OPPORTUNITIES</a:t>
            </a:r>
            <a:endParaRPr lang="ko-KR" altLang="en-US" sz="2000" dirty="0">
              <a:latin typeface="+mj-lt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E67FFD19-9026-4C63-86AE-1BCEC1D2DFAE}"/>
              </a:ext>
            </a:extLst>
          </p:cNvPr>
          <p:cNvSpPr/>
          <p:nvPr/>
        </p:nvSpPr>
        <p:spPr>
          <a:xfrm>
            <a:off x="4683793" y="1803400"/>
            <a:ext cx="2438400" cy="2438400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swot</a:t>
            </a:r>
            <a:endParaRPr lang="ko-KR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C49EAC0-E221-49D9-A035-D474BD55BBDC}"/>
              </a:ext>
            </a:extLst>
          </p:cNvPr>
          <p:cNvSpPr/>
          <p:nvPr/>
        </p:nvSpPr>
        <p:spPr>
          <a:xfrm>
            <a:off x="4201193" y="1320800"/>
            <a:ext cx="3403600" cy="34036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C9B36E27-19D0-4083-A065-957F1EF33F54}"/>
              </a:ext>
            </a:extLst>
          </p:cNvPr>
          <p:cNvSpPr/>
          <p:nvPr/>
        </p:nvSpPr>
        <p:spPr>
          <a:xfrm>
            <a:off x="7122193" y="1860378"/>
            <a:ext cx="171450" cy="17145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1F67D409-5DF8-4F63-9DF4-67AE1174417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293643" y="1946103"/>
            <a:ext cx="117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>
            <a:extLst>
              <a:ext uri="{FF2B5EF4-FFF2-40B4-BE49-F238E27FC236}">
                <a16:creationId xmlns:a16="http://schemas.microsoft.com/office/drawing/2014/main" id="{075BED04-A960-4CAF-A607-E1EDCA629FF4}"/>
              </a:ext>
            </a:extLst>
          </p:cNvPr>
          <p:cNvSpPr/>
          <p:nvPr/>
        </p:nvSpPr>
        <p:spPr>
          <a:xfrm>
            <a:off x="6833268" y="4289617"/>
            <a:ext cx="171450" cy="17145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21614995-BB96-4EF7-8424-9F37399B503A}"/>
              </a:ext>
            </a:extLst>
          </p:cNvPr>
          <p:cNvCxnSpPr>
            <a:cxnSpLocks/>
            <a:stCxn id="41" idx="6"/>
          </p:cNvCxnSpPr>
          <p:nvPr/>
        </p:nvCxnSpPr>
        <p:spPr>
          <a:xfrm>
            <a:off x="7004718" y="4375342"/>
            <a:ext cx="117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>
            <a:extLst>
              <a:ext uri="{FF2B5EF4-FFF2-40B4-BE49-F238E27FC236}">
                <a16:creationId xmlns:a16="http://schemas.microsoft.com/office/drawing/2014/main" id="{4EE03869-CA00-423F-9119-11C54E607DF8}"/>
              </a:ext>
            </a:extLst>
          </p:cNvPr>
          <p:cNvSpPr/>
          <p:nvPr/>
        </p:nvSpPr>
        <p:spPr>
          <a:xfrm flipH="1">
            <a:off x="5081690" y="1390650"/>
            <a:ext cx="171450" cy="17145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13123ACA-6AF4-4172-B5C7-E9622EF933EA}"/>
              </a:ext>
            </a:extLst>
          </p:cNvPr>
          <p:cNvCxnSpPr>
            <a:cxnSpLocks/>
            <a:stCxn id="43" idx="6"/>
          </p:cNvCxnSpPr>
          <p:nvPr/>
        </p:nvCxnSpPr>
        <p:spPr>
          <a:xfrm flipH="1">
            <a:off x="3910115" y="1476375"/>
            <a:ext cx="117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타원 45">
            <a:extLst>
              <a:ext uri="{FF2B5EF4-FFF2-40B4-BE49-F238E27FC236}">
                <a16:creationId xmlns:a16="http://schemas.microsoft.com/office/drawing/2014/main" id="{4419B78D-CF07-4180-BA74-CA89D7227B14}"/>
              </a:ext>
            </a:extLst>
          </p:cNvPr>
          <p:cNvSpPr/>
          <p:nvPr/>
        </p:nvSpPr>
        <p:spPr>
          <a:xfrm flipH="1">
            <a:off x="4290093" y="3711139"/>
            <a:ext cx="171450" cy="171450"/>
          </a:xfrm>
          <a:prstGeom prst="ellipse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865BC07-7BD2-48E9-8F6C-D9DC04597F17}"/>
              </a:ext>
            </a:extLst>
          </p:cNvPr>
          <p:cNvCxnSpPr>
            <a:cxnSpLocks/>
            <a:stCxn id="46" idx="6"/>
          </p:cNvCxnSpPr>
          <p:nvPr/>
        </p:nvCxnSpPr>
        <p:spPr>
          <a:xfrm flipH="1">
            <a:off x="3118518" y="3796864"/>
            <a:ext cx="117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2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86A7BF56-408C-41B2-9D7F-82D0D39C8A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AA2A6F37-A8A4-41C0-9720-BF087E255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BA73D814-F296-4C79-A706-A7511FC1FC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4DA23EB4-AC73-4635-B257-FEB0FC34E5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6EF8890-2CD5-40AD-B647-AE77386DE3E9}"/>
              </a:ext>
            </a:extLst>
          </p:cNvPr>
          <p:cNvSpPr/>
          <p:nvPr/>
        </p:nvSpPr>
        <p:spPr>
          <a:xfrm>
            <a:off x="952502" y="4525803"/>
            <a:ext cx="24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5CFCF-CCDD-41DF-B973-3346044D4485}"/>
              </a:ext>
            </a:extLst>
          </p:cNvPr>
          <p:cNvSpPr txBox="1"/>
          <p:nvPr/>
        </p:nvSpPr>
        <p:spPr>
          <a:xfrm>
            <a:off x="952502" y="4906150"/>
            <a:ext cx="242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1BA40E8-7E0F-4A4A-83A6-3BC23FEB043E}"/>
              </a:ext>
            </a:extLst>
          </p:cNvPr>
          <p:cNvSpPr/>
          <p:nvPr/>
        </p:nvSpPr>
        <p:spPr>
          <a:xfrm>
            <a:off x="3572934" y="4525803"/>
            <a:ext cx="24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AF109-1859-4E50-88A7-1464D127CE19}"/>
              </a:ext>
            </a:extLst>
          </p:cNvPr>
          <p:cNvSpPr txBox="1"/>
          <p:nvPr/>
        </p:nvSpPr>
        <p:spPr>
          <a:xfrm>
            <a:off x="3572934" y="4906150"/>
            <a:ext cx="242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E20E00D-1A40-48D1-8B24-996E45C3CFF2}"/>
              </a:ext>
            </a:extLst>
          </p:cNvPr>
          <p:cNvSpPr/>
          <p:nvPr/>
        </p:nvSpPr>
        <p:spPr>
          <a:xfrm>
            <a:off x="6193367" y="4525803"/>
            <a:ext cx="24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8A84A-9CBC-4F4E-922A-1E8ECA554DDC}"/>
              </a:ext>
            </a:extLst>
          </p:cNvPr>
          <p:cNvSpPr txBox="1"/>
          <p:nvPr/>
        </p:nvSpPr>
        <p:spPr>
          <a:xfrm>
            <a:off x="6193367" y="4906150"/>
            <a:ext cx="242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E1F7A4-D9F8-4EB7-8374-E589C3394DE8}"/>
              </a:ext>
            </a:extLst>
          </p:cNvPr>
          <p:cNvSpPr/>
          <p:nvPr/>
        </p:nvSpPr>
        <p:spPr>
          <a:xfrm>
            <a:off x="8813799" y="4525803"/>
            <a:ext cx="24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+mj-lt"/>
              </a:rPr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9A8AF-62B6-459A-8CC5-0FF00BFF45E0}"/>
              </a:ext>
            </a:extLst>
          </p:cNvPr>
          <p:cNvSpPr txBox="1"/>
          <p:nvPr/>
        </p:nvSpPr>
        <p:spPr>
          <a:xfrm>
            <a:off x="8813799" y="4906150"/>
            <a:ext cx="242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964137-5B4D-4C78-AA6F-A1A09C52F14D}"/>
              </a:ext>
            </a:extLst>
          </p:cNvPr>
          <p:cNvSpPr txBox="1"/>
          <p:nvPr/>
        </p:nvSpPr>
        <p:spPr>
          <a:xfrm>
            <a:off x="2552700" y="786598"/>
            <a:ext cx="70866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latin typeface="+mj-lt"/>
              </a:rPr>
              <a:t>Enter Your Title Here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BACA-6C10-4B8E-B3D9-5F1CD259FE54}"/>
              </a:ext>
            </a:extLst>
          </p:cNvPr>
          <p:cNvSpPr txBox="1"/>
          <p:nvPr/>
        </p:nvSpPr>
        <p:spPr>
          <a:xfrm>
            <a:off x="2552701" y="1432929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414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3DE588-28A3-48FF-9372-DB4ACE070083}"/>
              </a:ext>
            </a:extLst>
          </p:cNvPr>
          <p:cNvSpPr txBox="1"/>
          <p:nvPr/>
        </p:nvSpPr>
        <p:spPr>
          <a:xfrm>
            <a:off x="1035314" y="3447076"/>
            <a:ext cx="471778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2870372-45B3-4F25-9F85-1EFFDAEAF3B9}"/>
              </a:ext>
            </a:extLst>
          </p:cNvPr>
          <p:cNvSpPr/>
          <p:nvPr/>
        </p:nvSpPr>
        <p:spPr>
          <a:xfrm>
            <a:off x="1175015" y="2952688"/>
            <a:ext cx="443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B421E-94FC-406D-A8C2-5DBD77AEC2DC}"/>
              </a:ext>
            </a:extLst>
          </p:cNvPr>
          <p:cNvSpPr txBox="1"/>
          <p:nvPr/>
        </p:nvSpPr>
        <p:spPr>
          <a:xfrm>
            <a:off x="1035314" y="5432170"/>
            <a:ext cx="471778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AC403F4-CCC9-4EA0-B027-2EB7769C8207}"/>
              </a:ext>
            </a:extLst>
          </p:cNvPr>
          <p:cNvSpPr/>
          <p:nvPr/>
        </p:nvSpPr>
        <p:spPr>
          <a:xfrm>
            <a:off x="1175015" y="4937782"/>
            <a:ext cx="443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C2375-CA39-48F6-B8FC-473AADAD1006}"/>
              </a:ext>
            </a:extLst>
          </p:cNvPr>
          <p:cNvSpPr txBox="1"/>
          <p:nvPr/>
        </p:nvSpPr>
        <p:spPr>
          <a:xfrm>
            <a:off x="6438901" y="3447076"/>
            <a:ext cx="471778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4F53F6D-10BA-4D5C-BFF4-AD71855FEDF6}"/>
              </a:ext>
            </a:extLst>
          </p:cNvPr>
          <p:cNvSpPr/>
          <p:nvPr/>
        </p:nvSpPr>
        <p:spPr>
          <a:xfrm>
            <a:off x="6578602" y="2952688"/>
            <a:ext cx="443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37B2C-930F-4177-905C-D71622B85857}"/>
              </a:ext>
            </a:extLst>
          </p:cNvPr>
          <p:cNvSpPr txBox="1"/>
          <p:nvPr/>
        </p:nvSpPr>
        <p:spPr>
          <a:xfrm>
            <a:off x="6438901" y="5432170"/>
            <a:ext cx="471778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labore</a:t>
            </a:r>
            <a:r>
              <a:rPr lang="en-US" altLang="ko-KR" sz="1400" dirty="0"/>
              <a:t> et dolore magna </a:t>
            </a:r>
            <a:r>
              <a:rPr lang="en-US" altLang="ko-KR" sz="1400" dirty="0" err="1"/>
              <a:t>aliqua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0ECA5F0-050E-4E30-95C1-BE5C0C65F58A}"/>
              </a:ext>
            </a:extLst>
          </p:cNvPr>
          <p:cNvSpPr/>
          <p:nvPr/>
        </p:nvSpPr>
        <p:spPr>
          <a:xfrm>
            <a:off x="6578602" y="4937782"/>
            <a:ext cx="4438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B7D5F-0DF4-4209-B607-AFC2652F4916}"/>
              </a:ext>
            </a:extLst>
          </p:cNvPr>
          <p:cNvSpPr txBox="1"/>
          <p:nvPr/>
        </p:nvSpPr>
        <p:spPr>
          <a:xfrm>
            <a:off x="2552700" y="786598"/>
            <a:ext cx="70866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latin typeface="+mj-lt"/>
              </a:rPr>
              <a:t>Place subtitle text here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B7335-C53A-4FC5-8EC1-7C11ECAC951D}"/>
              </a:ext>
            </a:extLst>
          </p:cNvPr>
          <p:cNvSpPr txBox="1"/>
          <p:nvPr/>
        </p:nvSpPr>
        <p:spPr>
          <a:xfrm>
            <a:off x="2552701" y="1432929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60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B90E8B7-8793-47F4-A2AA-55A63D4FC063}"/>
              </a:ext>
            </a:extLst>
          </p:cNvPr>
          <p:cNvGrpSpPr/>
          <p:nvPr/>
        </p:nvGrpSpPr>
        <p:grpSpPr>
          <a:xfrm rot="2700000" flipV="1">
            <a:off x="2331340" y="3240753"/>
            <a:ext cx="201416" cy="201416"/>
            <a:chOff x="10553700" y="520699"/>
            <a:chExt cx="1079500" cy="1079500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743B5C74-1E30-43B3-B188-02701DBFBFDF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연결선 3">
              <a:extLst>
                <a:ext uri="{FF2B5EF4-FFF2-40B4-BE49-F238E27FC236}">
                  <a16:creationId xmlns:a16="http://schemas.microsoft.com/office/drawing/2014/main" id="{0B1467B3-52BC-496E-986A-6905FFE2B1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타원 4">
            <a:extLst>
              <a:ext uri="{FF2B5EF4-FFF2-40B4-BE49-F238E27FC236}">
                <a16:creationId xmlns:a16="http://schemas.microsoft.com/office/drawing/2014/main" id="{D6058714-6110-4CB6-A902-95AC650E0AA2}"/>
              </a:ext>
            </a:extLst>
          </p:cNvPr>
          <p:cNvSpPr/>
          <p:nvPr/>
        </p:nvSpPr>
        <p:spPr>
          <a:xfrm>
            <a:off x="1454150" y="1037772"/>
            <a:ext cx="1955800" cy="19558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076BCB6-ED7D-456F-A1BB-682A02D9082B}"/>
              </a:ext>
            </a:extLst>
          </p:cNvPr>
          <p:cNvGrpSpPr/>
          <p:nvPr/>
        </p:nvGrpSpPr>
        <p:grpSpPr>
          <a:xfrm rot="2700000" flipV="1">
            <a:off x="4731640" y="3240753"/>
            <a:ext cx="201416" cy="201416"/>
            <a:chOff x="10553700" y="520699"/>
            <a:chExt cx="1079500" cy="1079500"/>
          </a:xfrm>
        </p:grpSpPr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id="{83ED4CF4-4DFB-471D-92D4-D33D87E9B75D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565E0D9-6C4D-414A-96A9-62474725BAC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타원 8">
            <a:extLst>
              <a:ext uri="{FF2B5EF4-FFF2-40B4-BE49-F238E27FC236}">
                <a16:creationId xmlns:a16="http://schemas.microsoft.com/office/drawing/2014/main" id="{AC83ABB4-35F3-43AA-8C6E-3963DD8280C1}"/>
              </a:ext>
            </a:extLst>
          </p:cNvPr>
          <p:cNvSpPr/>
          <p:nvPr/>
        </p:nvSpPr>
        <p:spPr>
          <a:xfrm>
            <a:off x="3854450" y="1037772"/>
            <a:ext cx="1955800" cy="19558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D1AE88D-4B67-4FC0-A48F-DECAB23FAE5A}"/>
              </a:ext>
            </a:extLst>
          </p:cNvPr>
          <p:cNvGrpSpPr/>
          <p:nvPr/>
        </p:nvGrpSpPr>
        <p:grpSpPr>
          <a:xfrm>
            <a:off x="3530600" y="1914072"/>
            <a:ext cx="203200" cy="203200"/>
            <a:chOff x="11277607" y="520699"/>
            <a:chExt cx="355593" cy="355593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7338D322-79B7-4298-B44D-DBEB3DF55735}"/>
                </a:ext>
              </a:extLst>
            </p:cNvPr>
            <p:cNvCxnSpPr/>
            <p:nvPr/>
          </p:nvCxnSpPr>
          <p:spPr>
            <a:xfrm>
              <a:off x="11277607" y="698496"/>
              <a:ext cx="355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94F4B5EA-A13F-4BA1-BC6A-34100FA1902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77607" y="698496"/>
              <a:ext cx="355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CCEBC7B-BA59-4C64-862D-6217A69D1465}"/>
              </a:ext>
            </a:extLst>
          </p:cNvPr>
          <p:cNvSpPr/>
          <p:nvPr/>
        </p:nvSpPr>
        <p:spPr>
          <a:xfrm>
            <a:off x="1454149" y="3689350"/>
            <a:ext cx="4356093" cy="457200"/>
          </a:xfrm>
          <a:prstGeom prst="rect">
            <a:avLst/>
          </a:prstGeom>
          <a:solidFill>
            <a:schemeClr val="tx1"/>
          </a:solidFill>
          <a:ln w="12838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091E6D-F925-45CF-B3B7-A9AE51C8C4E6}"/>
              </a:ext>
            </a:extLst>
          </p:cNvPr>
          <p:cNvSpPr/>
          <p:nvPr/>
        </p:nvSpPr>
        <p:spPr>
          <a:xfrm>
            <a:off x="1454149" y="4181927"/>
            <a:ext cx="4356093" cy="1638300"/>
          </a:xfrm>
          <a:prstGeom prst="rect">
            <a:avLst/>
          </a:prstGeom>
          <a:solidFill>
            <a:schemeClr val="tx1"/>
          </a:solidFill>
          <a:ln w="12838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Sed do </a:t>
            </a:r>
            <a:r>
              <a:rPr lang="en-US" altLang="ko-KR" sz="1400" dirty="0" err="1">
                <a:solidFill>
                  <a:schemeClr val="bg1"/>
                </a:solidFill>
              </a:rPr>
              <a:t>eiusmod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tempor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incididunt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labore</a:t>
            </a:r>
            <a:r>
              <a:rPr lang="en-US" altLang="ko-KR" sz="1400" dirty="0">
                <a:solidFill>
                  <a:schemeClr val="bg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bg1"/>
                </a:solidFill>
              </a:rPr>
              <a:t>aliqua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bg1"/>
                </a:solidFill>
              </a:rPr>
              <a:t>Ut </a:t>
            </a:r>
            <a:r>
              <a:rPr lang="en-US" altLang="ko-KR" sz="1400" dirty="0" err="1">
                <a:solidFill>
                  <a:schemeClr val="bg1"/>
                </a:solidFill>
              </a:rPr>
              <a:t>enim</a:t>
            </a:r>
            <a:r>
              <a:rPr lang="en-US" altLang="ko-KR" sz="1400" dirty="0">
                <a:solidFill>
                  <a:schemeClr val="bg1"/>
                </a:solidFill>
              </a:rPr>
              <a:t> ad minim </a:t>
            </a:r>
            <a:r>
              <a:rPr lang="en-US" altLang="ko-KR" sz="1400" dirty="0" err="1">
                <a:solidFill>
                  <a:schemeClr val="bg1"/>
                </a:solidFill>
              </a:rPr>
              <a:t>veniam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quis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nostrud</a:t>
            </a:r>
            <a:r>
              <a:rPr lang="en-US" altLang="ko-KR" sz="1400" dirty="0">
                <a:solidFill>
                  <a:schemeClr val="bg1"/>
                </a:solidFill>
              </a:rPr>
              <a:t> exercitation </a:t>
            </a:r>
            <a:r>
              <a:rPr lang="en-US" altLang="ko-KR" sz="1400" dirty="0" err="1">
                <a:solidFill>
                  <a:schemeClr val="bg1"/>
                </a:solidFill>
              </a:rPr>
              <a:t>ullamco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laboris</a:t>
            </a:r>
            <a:r>
              <a:rPr lang="en-US" altLang="ko-KR" sz="1400" dirty="0">
                <a:solidFill>
                  <a:schemeClr val="bg1"/>
                </a:solidFill>
              </a:rPr>
              <a:t> nisi </a:t>
            </a:r>
            <a:r>
              <a:rPr lang="en-US" altLang="ko-KR" sz="1400" dirty="0" err="1">
                <a:solidFill>
                  <a:schemeClr val="bg1"/>
                </a:solidFill>
              </a:rPr>
              <a:t>ut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aliquip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8EA3F56-B5B6-495E-8C8D-5CF1A61FADB0}"/>
              </a:ext>
            </a:extLst>
          </p:cNvPr>
          <p:cNvGrpSpPr/>
          <p:nvPr/>
        </p:nvGrpSpPr>
        <p:grpSpPr>
          <a:xfrm rot="2700000" flipV="1">
            <a:off x="7258940" y="3240753"/>
            <a:ext cx="201416" cy="201416"/>
            <a:chOff x="10553700" y="520699"/>
            <a:chExt cx="1079500" cy="1079500"/>
          </a:xfrm>
        </p:grpSpPr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506DDB0E-C2BC-4241-BD91-ABF79F44012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C975DABE-FB25-4924-A62A-C81CF1906E5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타원 18">
            <a:extLst>
              <a:ext uri="{FF2B5EF4-FFF2-40B4-BE49-F238E27FC236}">
                <a16:creationId xmlns:a16="http://schemas.microsoft.com/office/drawing/2014/main" id="{ABE2BEAB-4B1D-4A89-B1E9-0007D84D0DA8}"/>
              </a:ext>
            </a:extLst>
          </p:cNvPr>
          <p:cNvSpPr/>
          <p:nvPr/>
        </p:nvSpPr>
        <p:spPr>
          <a:xfrm>
            <a:off x="6381750" y="1037772"/>
            <a:ext cx="1955800" cy="19558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94D4689-35AA-4CD8-BB7E-A21B9FB2CC19}"/>
              </a:ext>
            </a:extLst>
          </p:cNvPr>
          <p:cNvGrpSpPr/>
          <p:nvPr/>
        </p:nvGrpSpPr>
        <p:grpSpPr>
          <a:xfrm rot="2700000" flipV="1">
            <a:off x="9659240" y="3240753"/>
            <a:ext cx="201416" cy="201416"/>
            <a:chOff x="10553700" y="520699"/>
            <a:chExt cx="1079500" cy="1079500"/>
          </a:xfrm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3C3DF52A-DC87-4E4E-A2A6-BE8A832736F5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E4FBDBDE-A3A4-44A6-93F8-B7A1D8FFC2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731FB8A5-F55D-4EC3-8150-2E37EAFD4505}"/>
              </a:ext>
            </a:extLst>
          </p:cNvPr>
          <p:cNvSpPr/>
          <p:nvPr/>
        </p:nvSpPr>
        <p:spPr>
          <a:xfrm>
            <a:off x="8782050" y="1037772"/>
            <a:ext cx="1955800" cy="19558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FE9F498-04C6-41DB-B5F5-B8F27EB1F105}"/>
              </a:ext>
            </a:extLst>
          </p:cNvPr>
          <p:cNvGrpSpPr/>
          <p:nvPr/>
        </p:nvGrpSpPr>
        <p:grpSpPr>
          <a:xfrm>
            <a:off x="8458200" y="1914072"/>
            <a:ext cx="203200" cy="203200"/>
            <a:chOff x="11277607" y="520699"/>
            <a:chExt cx="355593" cy="355593"/>
          </a:xfrm>
        </p:grpSpPr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98A5E526-4728-4980-804E-16D6FD913472}"/>
                </a:ext>
              </a:extLst>
            </p:cNvPr>
            <p:cNvCxnSpPr/>
            <p:nvPr/>
          </p:nvCxnSpPr>
          <p:spPr>
            <a:xfrm>
              <a:off x="11277607" y="698496"/>
              <a:ext cx="355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7E337F70-45B4-4278-B035-AEAA7D2809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277607" y="698496"/>
              <a:ext cx="3555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C89962-77A2-42FB-ABFF-0B3C86E772FE}"/>
              </a:ext>
            </a:extLst>
          </p:cNvPr>
          <p:cNvSpPr/>
          <p:nvPr/>
        </p:nvSpPr>
        <p:spPr>
          <a:xfrm>
            <a:off x="6381749" y="3689350"/>
            <a:ext cx="4356093" cy="457200"/>
          </a:xfrm>
          <a:prstGeom prst="rect">
            <a:avLst/>
          </a:prstGeom>
          <a:solidFill>
            <a:schemeClr val="bg1"/>
          </a:solidFill>
          <a:ln w="12838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CCCDF32-033F-4EAD-BE36-028192B0D08F}"/>
              </a:ext>
            </a:extLst>
          </p:cNvPr>
          <p:cNvSpPr/>
          <p:nvPr/>
        </p:nvSpPr>
        <p:spPr>
          <a:xfrm>
            <a:off x="6381749" y="4181927"/>
            <a:ext cx="4356093" cy="1638300"/>
          </a:xfrm>
          <a:prstGeom prst="rect">
            <a:avLst/>
          </a:prstGeom>
          <a:solidFill>
            <a:schemeClr val="bg1"/>
          </a:solidFill>
          <a:ln w="12838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/>
                </a:solidFill>
              </a:rPr>
              <a:t>Duis </a:t>
            </a:r>
            <a:r>
              <a:rPr lang="en-US" altLang="ko-KR" sz="1400" dirty="0" err="1">
                <a:solidFill>
                  <a:schemeClr val="tx1"/>
                </a:solidFill>
              </a:rPr>
              <a:t>aute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irure</a:t>
            </a:r>
            <a:r>
              <a:rPr lang="en-US" altLang="ko-KR" sz="1400" dirty="0">
                <a:solidFill>
                  <a:schemeClr val="tx1"/>
                </a:solidFill>
              </a:rPr>
              <a:t> dolor in </a:t>
            </a:r>
            <a:r>
              <a:rPr lang="en-US" altLang="ko-KR" sz="1400" dirty="0" err="1">
                <a:solidFill>
                  <a:schemeClr val="tx1"/>
                </a:solidFill>
              </a:rPr>
              <a:t>reprehenderit</a:t>
            </a:r>
            <a:r>
              <a:rPr lang="en-US" altLang="ko-KR" sz="1400" dirty="0">
                <a:solidFill>
                  <a:schemeClr val="tx1"/>
                </a:solidFill>
              </a:rPr>
              <a:t> in </a:t>
            </a:r>
            <a:r>
              <a:rPr lang="en-US" altLang="ko-KR" sz="1400" dirty="0" err="1">
                <a:solidFill>
                  <a:schemeClr val="tx1"/>
                </a:solidFill>
              </a:rPr>
              <a:t>voluptate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velit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esse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cillum</a:t>
            </a:r>
            <a:r>
              <a:rPr lang="en-US" altLang="ko-KR" sz="1400" dirty="0">
                <a:solidFill>
                  <a:schemeClr val="tx1"/>
                </a:solidFill>
              </a:rPr>
              <a:t> dolore </a:t>
            </a:r>
            <a:r>
              <a:rPr lang="en-US" altLang="ko-KR" sz="1400" dirty="0" err="1">
                <a:solidFill>
                  <a:schemeClr val="tx1"/>
                </a:solidFill>
              </a:rPr>
              <a:t>eu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fugiat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nulla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pariatur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>
                <a:solidFill>
                  <a:schemeClr val="tx1"/>
                </a:solidFill>
              </a:rPr>
              <a:t>Excepteur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sint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occaecat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cupidatat</a:t>
            </a:r>
            <a:r>
              <a:rPr lang="en-US" altLang="ko-KR" sz="1400" dirty="0">
                <a:solidFill>
                  <a:schemeClr val="tx1"/>
                </a:solidFill>
              </a:rPr>
              <a:t> non </a:t>
            </a:r>
            <a:r>
              <a:rPr lang="en-US" altLang="ko-KR" sz="1400" dirty="0" err="1">
                <a:solidFill>
                  <a:schemeClr val="tx1"/>
                </a:solidFill>
              </a:rPr>
              <a:t>proiden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>
                <a:solidFill>
                  <a:schemeClr val="tx1"/>
                </a:solidFill>
              </a:rPr>
              <a:t>Ex </a:t>
            </a:r>
            <a:r>
              <a:rPr lang="en-US" altLang="ko-KR" sz="1400" dirty="0" err="1">
                <a:solidFill>
                  <a:schemeClr val="tx1"/>
                </a:solidFill>
              </a:rPr>
              <a:t>ea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commodo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consequat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FDCE063-67CD-48F1-B52A-1ED3879082F0}"/>
              </a:ext>
            </a:extLst>
          </p:cNvPr>
          <p:cNvSpPr/>
          <p:nvPr/>
        </p:nvSpPr>
        <p:spPr>
          <a:xfrm>
            <a:off x="951341" y="1072460"/>
            <a:ext cx="2504648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3200" b="1" dirty="0">
                <a:latin typeface="+mj-lt"/>
              </a:rPr>
              <a:t>Insert Your Title Here</a:t>
            </a:r>
            <a:endParaRPr lang="ko-KR" altLang="en-US" sz="32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C1A0E-9251-4FF9-B868-AA4D4C783148}"/>
              </a:ext>
            </a:extLst>
          </p:cNvPr>
          <p:cNvSpPr txBox="1"/>
          <p:nvPr/>
        </p:nvSpPr>
        <p:spPr>
          <a:xfrm>
            <a:off x="951344" y="5008757"/>
            <a:ext cx="2510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818893C6-B8E6-4D11-B2E8-12757CA6DB20}"/>
              </a:ext>
            </a:extLst>
          </p:cNvPr>
          <p:cNvSpPr/>
          <p:nvPr/>
        </p:nvSpPr>
        <p:spPr>
          <a:xfrm>
            <a:off x="5118099" y="1778000"/>
            <a:ext cx="1955800" cy="19558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DD5A84DF-8032-4073-95E7-A1C9205E775C}"/>
              </a:ext>
            </a:extLst>
          </p:cNvPr>
          <p:cNvSpPr/>
          <p:nvPr/>
        </p:nvSpPr>
        <p:spPr>
          <a:xfrm>
            <a:off x="5949155" y="3124200"/>
            <a:ext cx="1955800" cy="19558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82C0709-535E-4A6F-8951-49C315A0749C}"/>
              </a:ext>
            </a:extLst>
          </p:cNvPr>
          <p:cNvSpPr/>
          <p:nvPr/>
        </p:nvSpPr>
        <p:spPr>
          <a:xfrm>
            <a:off x="4287044" y="3124200"/>
            <a:ext cx="1955800" cy="19558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09F34C81-234E-4C29-AC21-780FA83CCA7B}"/>
              </a:ext>
            </a:extLst>
          </p:cNvPr>
          <p:cNvSpPr/>
          <p:nvPr/>
        </p:nvSpPr>
        <p:spPr>
          <a:xfrm>
            <a:off x="9567066" y="2451100"/>
            <a:ext cx="1955800" cy="19558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2CB4491-A4A1-4F54-9DDD-095E78EE5B10}"/>
              </a:ext>
            </a:extLst>
          </p:cNvPr>
          <p:cNvCxnSpPr/>
          <p:nvPr/>
        </p:nvCxnSpPr>
        <p:spPr>
          <a:xfrm>
            <a:off x="7747000" y="3225800"/>
            <a:ext cx="1625600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32EDF8E-334D-4FBF-A62D-CBF1BBC9E3C5}"/>
              </a:ext>
            </a:extLst>
          </p:cNvPr>
          <p:cNvSpPr/>
          <p:nvPr/>
        </p:nvSpPr>
        <p:spPr>
          <a:xfrm>
            <a:off x="7843702" y="2749490"/>
            <a:ext cx="1432196" cy="40011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05663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313DFB4-3348-43ED-A9DB-E35BCEDFAF91}"/>
              </a:ext>
            </a:extLst>
          </p:cNvPr>
          <p:cNvSpPr/>
          <p:nvPr/>
        </p:nvSpPr>
        <p:spPr>
          <a:xfrm>
            <a:off x="1778459" y="3050421"/>
            <a:ext cx="2568112" cy="3174136"/>
          </a:xfrm>
          <a:prstGeom prst="roundRect">
            <a:avLst>
              <a:gd name="adj" fmla="val 4965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6C6F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7734CF3-60E0-4FA2-A0E5-A23628D5D0ED}"/>
              </a:ext>
            </a:extLst>
          </p:cNvPr>
          <p:cNvSpPr/>
          <p:nvPr/>
        </p:nvSpPr>
        <p:spPr>
          <a:xfrm>
            <a:off x="4811944" y="3050421"/>
            <a:ext cx="2568112" cy="3174136"/>
          </a:xfrm>
          <a:prstGeom prst="roundRect">
            <a:avLst>
              <a:gd name="adj" fmla="val 4965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6C6F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308A60F-76E0-469A-9240-27A404F7AB79}"/>
              </a:ext>
            </a:extLst>
          </p:cNvPr>
          <p:cNvSpPr/>
          <p:nvPr/>
        </p:nvSpPr>
        <p:spPr>
          <a:xfrm>
            <a:off x="7845427" y="3050421"/>
            <a:ext cx="2568112" cy="3174136"/>
          </a:xfrm>
          <a:prstGeom prst="roundRect">
            <a:avLst>
              <a:gd name="adj" fmla="val 4965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6C6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2455C8-BEB2-46C8-9A0C-2069FD772631}"/>
              </a:ext>
            </a:extLst>
          </p:cNvPr>
          <p:cNvSpPr txBox="1"/>
          <p:nvPr/>
        </p:nvSpPr>
        <p:spPr>
          <a:xfrm>
            <a:off x="1973117" y="4253645"/>
            <a:ext cx="2178798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D5D46D-C2E9-427C-9E52-30CD16DDD094}"/>
              </a:ext>
            </a:extLst>
          </p:cNvPr>
          <p:cNvSpPr/>
          <p:nvPr/>
        </p:nvSpPr>
        <p:spPr>
          <a:xfrm>
            <a:off x="1973116" y="3627845"/>
            <a:ext cx="217879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10045-EF31-4878-8107-12E451051964}"/>
              </a:ext>
            </a:extLst>
          </p:cNvPr>
          <p:cNvSpPr txBox="1"/>
          <p:nvPr/>
        </p:nvSpPr>
        <p:spPr>
          <a:xfrm>
            <a:off x="5006601" y="4253645"/>
            <a:ext cx="2178798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EA645ED-4C67-4D40-949D-5FE41D7D18C6}"/>
              </a:ext>
            </a:extLst>
          </p:cNvPr>
          <p:cNvSpPr/>
          <p:nvPr/>
        </p:nvSpPr>
        <p:spPr>
          <a:xfrm>
            <a:off x="5006600" y="3627845"/>
            <a:ext cx="217879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4E79FA-26FF-4F6D-94F9-D50A72111BE4}"/>
              </a:ext>
            </a:extLst>
          </p:cNvPr>
          <p:cNvSpPr txBox="1"/>
          <p:nvPr/>
        </p:nvSpPr>
        <p:spPr>
          <a:xfrm>
            <a:off x="8040083" y="4253645"/>
            <a:ext cx="2178798" cy="156966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ko-K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8338CC-ABA3-44E4-A62E-2C083C8A7905}"/>
              </a:ext>
            </a:extLst>
          </p:cNvPr>
          <p:cNvSpPr/>
          <p:nvPr/>
        </p:nvSpPr>
        <p:spPr>
          <a:xfrm>
            <a:off x="8040082" y="3627845"/>
            <a:ext cx="2178798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Lorem ipsum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77478F6-567B-4DA5-AD7D-D7876C25CAD1}"/>
              </a:ext>
            </a:extLst>
          </p:cNvPr>
          <p:cNvSpPr/>
          <p:nvPr/>
        </p:nvSpPr>
        <p:spPr>
          <a:xfrm>
            <a:off x="2605315" y="259696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E18AB997-C436-4846-B9BE-D1919D5C19FF}"/>
              </a:ext>
            </a:extLst>
          </p:cNvPr>
          <p:cNvSpPr/>
          <p:nvPr/>
        </p:nvSpPr>
        <p:spPr>
          <a:xfrm>
            <a:off x="5638799" y="259696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58CB0E1-C01A-4DFB-8744-CD0057098C5C}"/>
              </a:ext>
            </a:extLst>
          </p:cNvPr>
          <p:cNvSpPr/>
          <p:nvPr/>
        </p:nvSpPr>
        <p:spPr>
          <a:xfrm>
            <a:off x="8672283" y="2596965"/>
            <a:ext cx="914400" cy="9144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822F405-BCFD-48BF-B54C-308B582C6C61}"/>
              </a:ext>
            </a:extLst>
          </p:cNvPr>
          <p:cNvGrpSpPr/>
          <p:nvPr/>
        </p:nvGrpSpPr>
        <p:grpSpPr>
          <a:xfrm>
            <a:off x="2901269" y="2845632"/>
            <a:ext cx="409576" cy="409576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E0CC7F1-72D3-4E59-B3FE-5087BD525138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66F2836-3FAC-4DEA-AE90-27E02C4827BB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F49BB3B0-B5A4-44A4-A441-3ED4EDBDF8C7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E3B2A5D-5349-4085-B22B-85C86E9A414E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9106075-5A47-43AE-BBE5-3D5F0CB87458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9184E4D-6EB3-40E4-B089-6251D2ED988C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</p:grp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4E4E6CA8-C9A7-4389-8C61-7D54A092C704}"/>
              </a:ext>
            </a:extLst>
          </p:cNvPr>
          <p:cNvSpPr/>
          <p:nvPr/>
        </p:nvSpPr>
        <p:spPr>
          <a:xfrm>
            <a:off x="8924695" y="2845632"/>
            <a:ext cx="409576" cy="409576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rgbClr val="076CFF"/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5238801F-09E7-4012-A759-29FB5A16231F}"/>
              </a:ext>
            </a:extLst>
          </p:cNvPr>
          <p:cNvGrpSpPr/>
          <p:nvPr/>
        </p:nvGrpSpPr>
        <p:grpSpPr>
          <a:xfrm>
            <a:off x="5891212" y="2845632"/>
            <a:ext cx="409576" cy="409576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84897DD-7CF8-47EF-9A81-C830BE3FA979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72A54DA-D655-444A-996B-FDA2871CF8EE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76103B75-0EB3-4AC1-A6FA-6FE2D07C9DDD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92295F59-B4BF-4148-B6FC-E374543B4523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CBC475C9-7210-4874-AD91-FB74B97BF214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076CFF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FA698C1-A33B-4CD9-ABD3-99B37D7D9CA4}"/>
              </a:ext>
            </a:extLst>
          </p:cNvPr>
          <p:cNvSpPr txBox="1"/>
          <p:nvPr/>
        </p:nvSpPr>
        <p:spPr>
          <a:xfrm>
            <a:off x="2552700" y="786598"/>
            <a:ext cx="70866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latin typeface="+mj-lt"/>
              </a:rPr>
              <a:t>Place subtitle text here</a:t>
            </a:r>
            <a:endParaRPr lang="ko-KR" altLang="en-US" sz="36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61DAB3-6785-4E98-9938-CDFB6975ECBA}"/>
              </a:ext>
            </a:extLst>
          </p:cNvPr>
          <p:cNvSpPr txBox="1"/>
          <p:nvPr/>
        </p:nvSpPr>
        <p:spPr>
          <a:xfrm>
            <a:off x="2552701" y="1432929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9734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78EDD828-D18A-4B78-B06C-A2C0F92C3E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58668BB1-3D1E-419C-B860-66A641C6E51F}"/>
              </a:ext>
            </a:extLst>
          </p:cNvPr>
          <p:cNvGrpSpPr/>
          <p:nvPr/>
        </p:nvGrpSpPr>
        <p:grpSpPr>
          <a:xfrm flipH="1" flipV="1">
            <a:off x="508000" y="5981707"/>
            <a:ext cx="355593" cy="355593"/>
            <a:chOff x="10553700" y="520699"/>
            <a:chExt cx="1079500" cy="1079500"/>
          </a:xfrm>
        </p:grpSpPr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9CCA56A1-F76D-46DE-AE1F-C3470D04D826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24CAC551-D464-42F6-AC50-CB1BF27A0A8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69808E8-3B7E-4A42-B599-2A72F6BE6355}"/>
              </a:ext>
            </a:extLst>
          </p:cNvPr>
          <p:cNvGrpSpPr/>
          <p:nvPr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B8DE98D2-482D-4628-B47F-56C17BB225A3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1989FD03-792E-412E-AFB0-3562DED446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6523DFF-150F-49AA-B944-08FFBE47B78D}"/>
              </a:ext>
            </a:extLst>
          </p:cNvPr>
          <p:cNvSpPr txBox="1"/>
          <p:nvPr/>
        </p:nvSpPr>
        <p:spPr>
          <a:xfrm>
            <a:off x="2628899" y="1056134"/>
            <a:ext cx="6934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atin typeface="+mj-lt"/>
                <a:cs typeface="Arial" panose="020B0604020202020204" pitchFamily="34" charset="0"/>
              </a:rPr>
              <a:t>Make Your Title</a:t>
            </a:r>
            <a:endParaRPr lang="ko-KR" altLang="en-US" sz="3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A860CD-1ACC-4582-AD8A-1057DD4894AB}"/>
              </a:ext>
            </a:extLst>
          </p:cNvPr>
          <p:cNvSpPr txBox="1"/>
          <p:nvPr/>
        </p:nvSpPr>
        <p:spPr>
          <a:xfrm>
            <a:off x="698501" y="2675234"/>
            <a:ext cx="31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5EBA492-B40A-465D-B0FA-35D4C4E6AE59}"/>
              </a:ext>
            </a:extLst>
          </p:cNvPr>
          <p:cNvSpPr/>
          <p:nvPr/>
        </p:nvSpPr>
        <p:spPr>
          <a:xfrm>
            <a:off x="698501" y="22511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0528E3-7C14-4CFB-B09C-ABD3E75760F3}"/>
              </a:ext>
            </a:extLst>
          </p:cNvPr>
          <p:cNvSpPr txBox="1"/>
          <p:nvPr/>
        </p:nvSpPr>
        <p:spPr>
          <a:xfrm>
            <a:off x="4511676" y="2675234"/>
            <a:ext cx="31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11D9C239-7FD6-4C44-AC8B-7D19DF0C4320}"/>
              </a:ext>
            </a:extLst>
          </p:cNvPr>
          <p:cNvSpPr/>
          <p:nvPr/>
        </p:nvSpPr>
        <p:spPr>
          <a:xfrm>
            <a:off x="4511676" y="22511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567935-3A4A-4441-A993-454AFDDF92EE}"/>
              </a:ext>
            </a:extLst>
          </p:cNvPr>
          <p:cNvSpPr txBox="1"/>
          <p:nvPr/>
        </p:nvSpPr>
        <p:spPr>
          <a:xfrm>
            <a:off x="8324850" y="2675234"/>
            <a:ext cx="3168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10287EC-E3B6-4A8C-9B6E-4BE73C8C78CE}"/>
              </a:ext>
            </a:extLst>
          </p:cNvPr>
          <p:cNvSpPr/>
          <p:nvPr/>
        </p:nvSpPr>
        <p:spPr>
          <a:xfrm>
            <a:off x="8324850" y="2251133"/>
            <a:ext cx="3168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3647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래픽 33">
            <a:extLst>
              <a:ext uri="{FF2B5EF4-FFF2-40B4-BE49-F238E27FC236}">
                <a16:creationId xmlns:a16="http://schemas.microsoft.com/office/drawing/2014/main" id="{7D07306C-540A-4E33-A0B2-1E84197E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2066" y="2438056"/>
            <a:ext cx="335190" cy="243356"/>
          </a:xfrm>
          <a:prstGeom prst="rect">
            <a:avLst/>
          </a:prstGeom>
        </p:spPr>
      </p:pic>
      <p:pic>
        <p:nvPicPr>
          <p:cNvPr id="35" name="그래픽 34">
            <a:extLst>
              <a:ext uri="{FF2B5EF4-FFF2-40B4-BE49-F238E27FC236}">
                <a16:creationId xmlns:a16="http://schemas.microsoft.com/office/drawing/2014/main" id="{1258B395-AB78-4425-83BE-761FC18AF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7430" y="2438055"/>
            <a:ext cx="335190" cy="24335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A9A5DC5-1693-418B-AF6F-D499E9AC75C7}"/>
              </a:ext>
            </a:extLst>
          </p:cNvPr>
          <p:cNvSpPr txBox="1"/>
          <p:nvPr/>
        </p:nvSpPr>
        <p:spPr>
          <a:xfrm>
            <a:off x="3696662" y="2644170"/>
            <a:ext cx="4981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2400" dirty="0" err="1">
                <a:solidFill>
                  <a:schemeClr val="bg1"/>
                </a:solidFill>
              </a:rPr>
              <a:t>amet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altLang="ko-KR" sz="2400" dirty="0" err="1">
                <a:solidFill>
                  <a:schemeClr val="bg1"/>
                </a:solidFill>
              </a:rPr>
              <a:t>consectetur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adipiscing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elit</a:t>
            </a:r>
            <a:r>
              <a:rPr lang="en-US" altLang="ko-KR" sz="2400" dirty="0">
                <a:solidFill>
                  <a:schemeClr val="bg1"/>
                </a:solidFill>
              </a:rPr>
              <a:t>, sed do </a:t>
            </a:r>
            <a:r>
              <a:rPr lang="en-US" altLang="ko-KR" sz="2400" dirty="0" err="1">
                <a:solidFill>
                  <a:schemeClr val="bg1"/>
                </a:solidFill>
              </a:rPr>
              <a:t>eiusmod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tempor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incididunt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ut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labore</a:t>
            </a:r>
            <a:r>
              <a:rPr lang="en-US" altLang="ko-KR" sz="2400" dirty="0">
                <a:solidFill>
                  <a:schemeClr val="bg1"/>
                </a:solidFill>
              </a:rPr>
              <a:t> et dolore magna </a:t>
            </a:r>
            <a:r>
              <a:rPr lang="en-US" altLang="ko-KR" sz="2400" dirty="0" err="1">
                <a:solidFill>
                  <a:schemeClr val="bg1"/>
                </a:solidFill>
              </a:rPr>
              <a:t>aliqua</a:t>
            </a:r>
            <a:r>
              <a:rPr lang="en-US" altLang="ko-K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8E901E7-191B-4AD1-9515-1D80AC0B83ED}"/>
              </a:ext>
            </a:extLst>
          </p:cNvPr>
          <p:cNvSpPr txBox="1"/>
          <p:nvPr/>
        </p:nvSpPr>
        <p:spPr>
          <a:xfrm>
            <a:off x="3696661" y="4314247"/>
            <a:ext cx="498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Tx/>
              <a:buChar char="-"/>
            </a:pPr>
            <a:r>
              <a:rPr lang="en-US" altLang="ko-KR" sz="2400" i="1" dirty="0">
                <a:solidFill>
                  <a:schemeClr val="bg1"/>
                </a:solidFill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587877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4C673F4-5736-4509-B3E7-C857D5ABEA90}"/>
              </a:ext>
            </a:extLst>
          </p:cNvPr>
          <p:cNvSpPr txBox="1"/>
          <p:nvPr/>
        </p:nvSpPr>
        <p:spPr>
          <a:xfrm>
            <a:off x="3681946" y="3429000"/>
            <a:ext cx="47762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solidFill>
                  <a:schemeClr val="tx1"/>
                </a:solidFill>
              </a:rPr>
              <a:t>Break Section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2BD26-FC85-4134-88AB-D80D8C154D00}"/>
              </a:ext>
            </a:extLst>
          </p:cNvPr>
          <p:cNvSpPr txBox="1"/>
          <p:nvPr/>
        </p:nvSpPr>
        <p:spPr>
          <a:xfrm>
            <a:off x="3716291" y="4132837"/>
            <a:ext cx="470756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/>
              <a:t>01:00pm ~ 01:30pm</a:t>
            </a:r>
            <a:endParaRPr lang="ko-KR" altLang="en-US" sz="2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1FA464DC-172D-4502-85A5-D01400AB4E2F}"/>
              </a:ext>
            </a:extLst>
          </p:cNvPr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chemeClr val="tx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A0CDED6-F1B8-43A9-B3FC-24C7F9FAB06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220E5D9-C06F-472E-9D9A-71BCDAE8BC7A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래픽 1">
            <a:extLst>
              <a:ext uri="{FF2B5EF4-FFF2-40B4-BE49-F238E27FC236}">
                <a16:creationId xmlns:a16="http://schemas.microsoft.com/office/drawing/2014/main" id="{2BD8D3F8-FCF3-407E-AD9A-F138E7F70142}"/>
              </a:ext>
            </a:extLst>
          </p:cNvPr>
          <p:cNvGrpSpPr/>
          <p:nvPr/>
        </p:nvGrpSpPr>
        <p:grpSpPr>
          <a:xfrm>
            <a:off x="453091" y="1157957"/>
            <a:ext cx="11082618" cy="5461000"/>
            <a:chOff x="1311832" y="1528784"/>
            <a:chExt cx="9568336" cy="4714832"/>
          </a:xfrm>
          <a:solidFill>
            <a:schemeClr val="bg2">
              <a:lumMod val="90000"/>
            </a:schemeClr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04C2512F-0BFC-4650-9DB8-48EFC446AFE0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A8FA9112-B8BB-488F-872E-37C91613C7FF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85C6FB8B-83FE-41A8-A7E1-3A98857A9D49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AC7F9E5-980D-4D36-BDA5-E9AAE3DF3BEA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4C5B3F14-B33A-42F1-A5A7-EE311E45E63D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CABFB49C-8EF7-44AE-8F7E-5365E2CB124B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C0F0E5BD-A8C8-42C4-BA94-70DCF3E0D966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B2BAB90B-F1F7-4867-BA71-29C3AD9C957C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761F0500-7058-4959-A25A-40C9C146D91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711925D-317C-4AC5-885C-4CFCE9A05EFB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1A8BD2D6-8EF0-4122-BC23-55244E7698A5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039D60B-8ECF-4F1C-837A-9B56D9497D0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99D20D97-11EE-44EA-A344-8BA1F1EF5A36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5C22B0E5-DF31-4486-AF78-F02BB90404B3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5E22370-6447-42DB-9C96-208DED8205CC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3ACDD5A8-63D7-4E17-B4E4-CF7A5D6A45CC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AF24D10E-3201-4206-8FE4-AD3D064AE7FE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60EC129B-AC49-43B1-86EE-F983FE564010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7BACA72-CE75-4709-AA86-A5501B08E0E7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A1DF233E-ED04-41B0-A023-0C2838556665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DD126C0E-D13E-4CF9-8B9A-78711CD1F3D2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FFD757A9-1A65-49AC-B5D7-B24103F89595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282009D-3473-404B-8804-0198D976EBDE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6470B40-7E79-421B-8697-2CC7C179E857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78039438-0C70-46B0-950B-D158D7E86C79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A8D6A494-E8EA-45E9-A597-A0E3924D4AFF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3E56E7B2-F0CD-4F2B-8D1E-08D37E7C4F33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F54E51AE-28F4-40C4-98CA-14897F8A9606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AA46031D-F1EA-420A-8A8D-8F32AD633406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51F207A8-A451-4437-9CF6-144CC0466F8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88F5554A-E645-40D6-8227-F2A770DA938C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E0F80FF7-2054-49A9-8A58-5B0E5DC1A480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D9433CC2-5078-4819-8832-9369D9237408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2A3923DA-9C40-44B7-A5B7-2AD38B51C89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14C1B770-2C9C-4483-8E50-EC4B94E926AD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7EC44AC8-51F1-44E7-BEB6-6280880FA230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46CEE31E-F00C-4CB4-94DA-47AC27EC2AFF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75D4D801-8093-4E0E-B29A-94CACA4D7F7C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DEE903A9-741A-4352-9A4B-61E6F7A0D0D1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29E381A5-9152-4711-9B41-0549874A78B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40176A8-B0FB-49A3-97BC-0B8D9AE74FC2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222DDF-D954-4C2D-9C2B-2440225BE237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A1B26298-400D-4090-B662-CB37E25D96A8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387FB07A-3454-4A4B-8E02-4A88BE4E86BE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21D09DD9-C7DA-4434-A2E2-10B9EB88658F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BFA46C32-64DA-43D7-9CDA-0E4B43CFFDD0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6379094A-88EA-4859-8694-246DF943F17E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8390F40-BF63-4F3B-93A2-A6291C416CD8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3293302-B5B4-4AAC-8CA6-C09DAF2957F2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1EE4988C-561E-4590-84C7-280674EBB6F9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D3069D1A-F1E0-473E-A001-0EB755CBE0E9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E8CD0E7-D1A0-42DA-944A-C11253087E88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C201F326-D934-4AAC-8C2D-10BD5246F510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10E0018-9E0F-488D-B8BA-5CF36E6B460E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516723EC-D8C2-4579-A51B-C9EB9AC9978C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FA6368EE-2610-41A3-9BBD-B08A660D7909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6D634B8B-F0E6-4B91-910B-D4A4AF465343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D4748950-02A8-4D90-B20F-806111DCAF9B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17742287-69BD-411A-93AC-68D9C5CBFE06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EE2A8994-989E-40EB-A7DA-C88EACA461FF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6053A926-744A-43BB-A528-1A26BAC956C8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0CA9EB93-BE25-495F-B763-992CEC6E2BDA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A2ACF35C-60E9-4167-B93C-8964C08A4B8F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B3D20C16-099A-49F6-A980-735D57A6E4BF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E1E92B7-9429-46E9-9507-2C0F0ACFBDFE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0460C0-E2CF-4721-A626-40B5E33914B6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9D2C6D82-70B1-43F0-B64A-2E178AE9AE3B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D195C6AC-A5D6-4273-83A0-CA909C5F277C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53F37C33-604F-4704-9788-F7FCD7CF949B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678C7061-FA3C-46DF-A8A1-6B961B7A0227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E32B5206-D41E-471A-A61D-A0BAD5E031EB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EFF7F81-129D-4CC8-833F-B4990E3CB73E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9A298A83-362D-49BA-94EA-11BD68298FD4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74617F08-A50F-4908-973E-40B24C28D304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9FC91D67-C2A4-4468-973B-6CE161EF6054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E6150401-ED8B-4E55-9150-D0AA82FECD9A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615BBB1F-EB4F-422F-8A4E-0593F7E22C6D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B2BACA5A-C13F-4F00-A21F-6146D8BD8DDC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2D9C7B93-12F3-4AA5-8457-7D00E9140196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5D4AD4D3-E62D-40B2-A2C6-9500F5995745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ABC17745-935B-44E8-9F93-0459B212CC73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4A0D235-B53D-4020-B3F8-42C3CAC3AD8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70A06F33-6B7D-4650-BB03-FD1DFC233D26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39DC7598-4410-472D-9589-584A3D1414A2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562EBA14-DEF9-440F-8CDF-67DEB51D6C3B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6065CAD-6862-46CF-954C-DDC0C54A4F31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2982D0A7-E6B3-44D4-ACC7-17F5E2249CDD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11F88C35-E773-4901-9C7D-4675F0BC2B04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4F04EBF0-0F85-44B8-B908-FEA86A5EE90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61E2BEA2-DC37-4615-875F-96F2693FD608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E8987466-E210-4B24-8BE4-B906C35424D9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3D743F05-E7CB-4FC4-8596-6B64028C22E4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728574BB-9707-4B13-A8CD-70F3A7C0CDEB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71DD8152-47A1-46D7-99FF-D6B4215BD5C2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5AD436DC-90F4-488F-AE6F-6D79E3471E9C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70C5F2A3-4F7B-4E86-9248-A1DD95168A6D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360EF7F3-29B3-4C3F-AF09-D6D2EC5DFAC3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B0FC7B8A-745A-4DC8-9858-1CFD3D306B92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E716BED1-9DAE-4EA1-9A14-EED8B0BC0E45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1FEC5CF3-C1D6-4997-B7E8-D0EFFBF5256E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F2E8702F-4DFA-4FD5-8E30-18F12FD7F0E1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330CA317-E4C4-40E4-8FE9-B786742FAC0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C9AFFB13-1839-4EC7-B707-020D307FF909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3EF231EE-03E7-40F4-8C08-A49A02F5F782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270DCEB3-8F91-4F99-9FDB-C44C812A17CC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9A14DFC4-59A1-4023-B34C-A111C83EAF1F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A99E0F0D-0333-4F81-AA8F-F99B91CFAFB3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CE6043FD-0A05-4A38-AF42-26C548E55574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872C594-C1B6-480B-A4AD-E520F6549A81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125A6AF7-C794-4445-B5A6-FFCA8BA3C1EB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AF31BD5-0DBC-460A-B483-3E43478B041A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72201BE-1EF8-4D58-8BB5-CF24A89E6C01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183B0B27-2DDA-4FC9-90CC-F71D80F8E626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7FBDA751-F34B-484A-B31C-0019B63A4BA0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BFBBAAE3-7F6C-428A-9547-1A20F48BA618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BFB50B4F-4FF5-4329-81CD-D823364CEAFE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0CF4F3FD-A2AA-4F2F-9B55-CD5B2E77E1B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F9313BB7-2FD8-4677-919B-EF8E3766A791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46D273E9-3478-4FD4-88DB-52E0DBDF6966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87ECA49D-AD55-4524-A858-DFF3FFE0004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4AA0B3B5-DC30-4F64-8917-B6E4889FE009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7BD1FF21-391E-46E4-AC02-158D1375CC0B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E6358431-9AC6-43A8-9B2F-EE924DAC09C0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69905AE5-C7C6-47A5-833A-B0E1A3B3281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061B992D-029A-48D5-BE16-DF77663677D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DBF6ADB8-B9C0-46D5-8133-E6BDAF76CECF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4F3D0DF-325F-4C15-B7B5-5A26B8DD294E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6CE3659-4373-4D4B-BFF5-753DAB488B2B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D1589D1F-ABD5-46F7-84DC-F441CA7959AD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96461C47-B5B4-4924-8669-DB0E3F060B60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709BFE64-6600-4644-8816-EFBFC42885EE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9267677A-A007-4473-AF5D-7995CD44B052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9467D38-89BF-45B5-A411-78ABC53B4395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18D65AB-B755-4E5B-8015-0BE3C496197B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648D22C-9D82-48BF-A0AC-AFE13FA23579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AACCABCB-198B-4912-B669-9ACF4A9D93C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CFBDAAC-D4C9-4DD3-919E-DB45ED335FA5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B93CC97B-801E-4A89-8C67-0A65711ED7A2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410762ED-327D-4AC2-85DB-BB6CBDFB1F4E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89DD54B7-AFE8-4B94-ACA6-F0DA7C27DB9F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2D955710-56DE-4B6F-99EC-3336D00856F9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8BCD8F9C-0714-49B1-8BE8-A60F5B616C41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15B640D3-C868-401B-9E6C-2C76CF05D95B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DA13D90-30C5-416E-BD95-64D9FC1A13C6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635B4205-E789-44EE-8BA3-538F6B17BD6D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20E87D59-D2C7-44E6-864A-D55F84563451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E701C711-E957-41B0-9C96-4696AD4DB457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2AE8054-EA1F-4673-A972-1B5A4A7AA947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F8B4B27-50C4-4B00-8601-291E4F356869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D228093E-9460-46C3-974E-7D2A8CB307DD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85A0C2EB-E3DE-4A8D-B0E3-96AD3758F13A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BBBB86C9-1AE9-4D11-AC41-97E369052CBA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4E90508E-3E34-4124-B4BB-CBAD980987E3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A471CB1E-9136-421B-A021-D8709648F517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B37949EA-FFA8-43C4-8448-D8B7C961D6C8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7EF6D587-6EA2-43A9-916C-D0BF47B47004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9936B05B-37CC-4324-8AE1-0CB1A798EDD9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47E1DE3F-BAFF-42A7-851B-027A90F8B678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40638856-3C2C-4154-9B34-282CEB456A3F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4FEB5AE8-5982-4670-8C9F-2058AF48B17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10A2E046-B15A-4E99-BBAB-0368D5AA3587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47647164-303B-42A2-9A8A-8E5D22A1F489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02EDFD2E-84A5-4F3B-902A-BFDF9F62F878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2995D2B-8D24-44F2-AA90-84E2DDD1DFE0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6BAAA4A4-9D74-480D-B86E-6FDEC1745817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0FDD6838-B680-4298-B9DE-87AC5E7D0AF6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03B4E0CE-C9C2-48A3-B2DF-CD2670214687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A519504E-F68E-4EEE-B8DA-B2F64AA31D17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B08EB2D1-D2D2-4630-9679-0DC9826248C0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FBBAC2CF-33CF-44D5-8EC4-9C6128A90092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444AB2D0-0458-492C-AFBC-11FC09EECF88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F61DE1BB-9B1C-4FD8-B578-32658ADB4CEF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DD62A299-C5D9-442C-BF6C-7C6606731F19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A497C246-C38C-445A-8978-8CFD621CE814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62FA0067-CDDE-4B44-87C0-6BA99F42889D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0D2C048-7082-4910-82AF-523D6D28D40E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FFB19D70-84B5-4095-BBA3-F82F36416B2B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2436827" y="28157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6" name="자유형: 도형 365">
            <a:extLst>
              <a:ext uri="{FF2B5EF4-FFF2-40B4-BE49-F238E27FC236}">
                <a16:creationId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9727389" y="49783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5471638" y="24367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tx1"/>
          </a:solidFill>
          <a:ln w="190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5A34772-DD43-468D-8BC3-C108E4F07189}"/>
              </a:ext>
            </a:extLst>
          </p:cNvPr>
          <p:cNvSpPr txBox="1"/>
          <p:nvPr/>
        </p:nvSpPr>
        <p:spPr>
          <a:xfrm>
            <a:off x="2484726" y="36814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WORLD MAP SLIDE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5D700BD3-1ED5-4ABE-A90A-7B46F4BD1D1C}"/>
              </a:ext>
            </a:extLst>
          </p:cNvPr>
          <p:cNvSpPr txBox="1"/>
          <p:nvPr/>
        </p:nvSpPr>
        <p:spPr>
          <a:xfrm>
            <a:off x="2484726" y="390536"/>
            <a:ext cx="7222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0048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</a:rPr>
              <a:t>WORLD MAP INFOGRAPHIC SLIDES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C090C613-13B1-4D2A-A72C-01D0086622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9993C8D-5BDA-4D93-A40D-690EA358AF6B}"/>
              </a:ext>
            </a:extLst>
          </p:cNvPr>
          <p:cNvGrpSpPr/>
          <p:nvPr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7187F0FC-78FD-452C-9229-1E665B4FF2FF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78745D43-FF60-4933-8FFD-0A4DB30A92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25ED79-74AE-4D99-A3D6-9295B36C9D27}"/>
              </a:ext>
            </a:extLst>
          </p:cNvPr>
          <p:cNvSpPr txBox="1"/>
          <p:nvPr/>
        </p:nvSpPr>
        <p:spPr>
          <a:xfrm>
            <a:off x="846124" y="824698"/>
            <a:ext cx="32686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latin typeface="+mj-lt"/>
              </a:rPr>
              <a:t>Contents</a:t>
            </a:r>
            <a:endParaRPr lang="ko-KR" altLang="en-US" sz="36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E2972-E1D6-4E81-989F-AC74107EA344}"/>
              </a:ext>
            </a:extLst>
          </p:cNvPr>
          <p:cNvSpPr txBox="1"/>
          <p:nvPr/>
        </p:nvSpPr>
        <p:spPr>
          <a:xfrm>
            <a:off x="5087383" y="2200586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adipisicing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E201D04-033E-476E-9A9E-43A169850468}"/>
              </a:ext>
            </a:extLst>
          </p:cNvPr>
          <p:cNvSpPr/>
          <p:nvPr/>
        </p:nvSpPr>
        <p:spPr>
          <a:xfrm>
            <a:off x="5087382" y="1649186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99DF61D-3332-4301-92B5-8053422DCBC9}"/>
              </a:ext>
            </a:extLst>
          </p:cNvPr>
          <p:cNvSpPr/>
          <p:nvPr/>
        </p:nvSpPr>
        <p:spPr>
          <a:xfrm>
            <a:off x="5035603" y="1064411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01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223089-28EA-48A9-AE30-796651818AED}"/>
              </a:ext>
            </a:extLst>
          </p:cNvPr>
          <p:cNvSpPr txBox="1"/>
          <p:nvPr/>
        </p:nvSpPr>
        <p:spPr>
          <a:xfrm>
            <a:off x="7325784" y="2200586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adipisicing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0B75E2-6BFC-4BC2-AE2A-7CC670A77CC1}"/>
              </a:ext>
            </a:extLst>
          </p:cNvPr>
          <p:cNvSpPr/>
          <p:nvPr/>
        </p:nvSpPr>
        <p:spPr>
          <a:xfrm>
            <a:off x="7325783" y="1649186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6AA71DA-9E04-4010-BAFD-3BC70F199ED4}"/>
              </a:ext>
            </a:extLst>
          </p:cNvPr>
          <p:cNvSpPr/>
          <p:nvPr/>
        </p:nvSpPr>
        <p:spPr>
          <a:xfrm>
            <a:off x="7274004" y="1064411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02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189D70-B730-4228-9F30-CA933BF78F2B}"/>
              </a:ext>
            </a:extLst>
          </p:cNvPr>
          <p:cNvSpPr txBox="1"/>
          <p:nvPr/>
        </p:nvSpPr>
        <p:spPr>
          <a:xfrm>
            <a:off x="9564185" y="2200586"/>
            <a:ext cx="20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Lorem ipsum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/>
              <a:t>dolor sit </a:t>
            </a:r>
            <a:r>
              <a:rPr lang="en-US" altLang="ko-KR" sz="1400" dirty="0" err="1"/>
              <a:t>amet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Consectetur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adipisicing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endParaRPr lang="en-US" altLang="ko-KR" sz="14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dirty="0" err="1"/>
              <a:t>tempor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incididunt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ut</a:t>
            </a:r>
            <a:endParaRPr lang="ko-KR" altLang="en-US" sz="14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8689565F-B4AC-47C8-A48D-BE9C1DF9CA50}"/>
              </a:ext>
            </a:extLst>
          </p:cNvPr>
          <p:cNvSpPr/>
          <p:nvPr/>
        </p:nvSpPr>
        <p:spPr>
          <a:xfrm>
            <a:off x="9564184" y="1649186"/>
            <a:ext cx="2069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471F476-FF43-4248-828F-FEBCD5EEB246}"/>
              </a:ext>
            </a:extLst>
          </p:cNvPr>
          <p:cNvSpPr/>
          <p:nvPr/>
        </p:nvSpPr>
        <p:spPr>
          <a:xfrm>
            <a:off x="9512405" y="1064411"/>
            <a:ext cx="177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latin typeface="+mj-lt"/>
              </a:rPr>
              <a:t>03</a:t>
            </a:r>
            <a:endParaRPr lang="ko-KR" altLang="en-US" sz="32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2D7E8E-0007-4B7B-91E4-E1A3441C9F38}"/>
              </a:ext>
            </a:extLst>
          </p:cNvPr>
          <p:cNvSpPr txBox="1"/>
          <p:nvPr/>
        </p:nvSpPr>
        <p:spPr>
          <a:xfrm>
            <a:off x="846125" y="1471029"/>
            <a:ext cx="326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endParaRPr lang="ko-KR" altLang="en-US" sz="14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EC0000D7-EECE-423B-9BDC-103B6C221694}"/>
              </a:ext>
            </a:extLst>
          </p:cNvPr>
          <p:cNvGrpSpPr/>
          <p:nvPr/>
        </p:nvGrpSpPr>
        <p:grpSpPr>
          <a:xfrm>
            <a:off x="1352382" y="1433486"/>
            <a:ext cx="2210344" cy="4387571"/>
            <a:chOff x="1339682" y="1433486"/>
            <a:chExt cx="2210344" cy="4387571"/>
          </a:xfrm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FCABE7E0-B047-47CF-913E-075F4C567A7B}"/>
                </a:ext>
              </a:extLst>
            </p:cNvPr>
            <p:cNvSpPr/>
            <p:nvPr/>
          </p:nvSpPr>
          <p:spPr>
            <a:xfrm>
              <a:off x="1339682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chemeClr val="tx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62F81FA-A934-4DDE-933B-142E9C13D691}"/>
                </a:ext>
              </a:extLst>
            </p:cNvPr>
            <p:cNvSpPr/>
            <p:nvPr/>
          </p:nvSpPr>
          <p:spPr>
            <a:xfrm>
              <a:off x="2221295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E1CBCBA7-0442-470D-90D9-D816F4AF7ADE}"/>
                </a:ext>
              </a:extLst>
            </p:cNvPr>
            <p:cNvSpPr/>
            <p:nvPr/>
          </p:nvSpPr>
          <p:spPr>
            <a:xfrm>
              <a:off x="2568331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2078D8A9-F07A-4A29-8751-BBC44733D50C}"/>
              </a:ext>
            </a:extLst>
          </p:cNvPr>
          <p:cNvGrpSpPr/>
          <p:nvPr/>
        </p:nvGrpSpPr>
        <p:grpSpPr>
          <a:xfrm>
            <a:off x="4154435" y="1433486"/>
            <a:ext cx="2210344" cy="4387571"/>
            <a:chOff x="4141735" y="1433486"/>
            <a:chExt cx="2210344" cy="4387571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9D513F6-D016-4EF5-BA25-463507B0E6A1}"/>
                </a:ext>
              </a:extLst>
            </p:cNvPr>
            <p:cNvSpPr/>
            <p:nvPr/>
          </p:nvSpPr>
          <p:spPr>
            <a:xfrm>
              <a:off x="4141735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chemeClr val="tx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77755C5-AB1D-4F9A-A8ED-17172FAFFB9A}"/>
                </a:ext>
              </a:extLst>
            </p:cNvPr>
            <p:cNvSpPr/>
            <p:nvPr/>
          </p:nvSpPr>
          <p:spPr>
            <a:xfrm>
              <a:off x="5023348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E9A9CB23-DB20-4104-91DD-2E7B8B512C6F}"/>
                </a:ext>
              </a:extLst>
            </p:cNvPr>
            <p:cNvSpPr/>
            <p:nvPr/>
          </p:nvSpPr>
          <p:spPr>
            <a:xfrm>
              <a:off x="5370384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D5FD8C0-AB41-4FDE-A57A-DCD219636BEF}"/>
              </a:ext>
            </a:extLst>
          </p:cNvPr>
          <p:cNvSpPr txBox="1"/>
          <p:nvPr/>
        </p:nvSpPr>
        <p:spPr>
          <a:xfrm>
            <a:off x="7282548" y="1633427"/>
            <a:ext cx="4217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/>
              <a:t>Title text block &amp;</a:t>
            </a:r>
          </a:p>
          <a:p>
            <a:r>
              <a:rPr lang="en-US" altLang="ko-KR" sz="2800" b="0" dirty="0"/>
              <a:t>Mobile project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7BEE9C-A43D-4856-9F6C-2A74D064754C}"/>
              </a:ext>
            </a:extLst>
          </p:cNvPr>
          <p:cNvSpPr txBox="1"/>
          <p:nvPr/>
        </p:nvSpPr>
        <p:spPr>
          <a:xfrm>
            <a:off x="7282549" y="2612934"/>
            <a:ext cx="421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Lorem ipsum dolor sit </a:t>
            </a:r>
            <a:r>
              <a:rPr lang="en-US" altLang="ko-KR" sz="1200" dirty="0" err="1"/>
              <a:t>amet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consectetur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adipiscing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elit</a:t>
            </a:r>
            <a:r>
              <a:rPr lang="en-US" altLang="ko-KR" sz="1200" dirty="0"/>
              <a:t>, sed do </a:t>
            </a:r>
            <a:r>
              <a:rPr lang="en-US" altLang="ko-KR" sz="1200" dirty="0" err="1"/>
              <a:t>eiusmod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tempor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incididunt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labore</a:t>
            </a:r>
            <a:r>
              <a:rPr lang="en-US" altLang="ko-KR" sz="1200" dirty="0"/>
              <a:t> et dolore magna </a:t>
            </a:r>
            <a:r>
              <a:rPr lang="en-US" altLang="ko-KR" sz="1200" dirty="0" err="1"/>
              <a:t>aliqua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/>
              <a:t>Ut </a:t>
            </a:r>
            <a:r>
              <a:rPr lang="en-US" altLang="ko-KR" sz="1200" dirty="0" err="1"/>
              <a:t>enim</a:t>
            </a:r>
            <a:r>
              <a:rPr lang="en-US" altLang="ko-KR" sz="1200" dirty="0"/>
              <a:t> ad minim </a:t>
            </a:r>
            <a:r>
              <a:rPr lang="en-US" altLang="ko-KR" sz="1200" dirty="0" err="1"/>
              <a:t>veniam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quis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nostrud</a:t>
            </a:r>
            <a:r>
              <a:rPr lang="en-US" altLang="ko-KR" sz="1200" dirty="0"/>
              <a:t> exercitation </a:t>
            </a:r>
            <a:r>
              <a:rPr lang="en-US" altLang="ko-KR" sz="1200" dirty="0" err="1"/>
              <a:t>ullamco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laboris</a:t>
            </a:r>
            <a:r>
              <a:rPr lang="en-US" altLang="ko-KR" sz="1200" dirty="0"/>
              <a:t> nisi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aliquip</a:t>
            </a:r>
            <a:r>
              <a:rPr lang="en-US" altLang="ko-KR" sz="1200" dirty="0"/>
              <a:t> ex </a:t>
            </a:r>
            <a:r>
              <a:rPr lang="en-US" altLang="ko-KR" sz="1200" dirty="0" err="1"/>
              <a:t>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commodo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consequat</a:t>
            </a:r>
            <a:r>
              <a:rPr lang="en-US" altLang="ko-KR" sz="1200" dirty="0"/>
              <a:t>. Duis </a:t>
            </a:r>
            <a:r>
              <a:rPr lang="en-US" altLang="ko-KR" sz="1200" dirty="0" err="1"/>
              <a:t>aute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irure</a:t>
            </a:r>
            <a:r>
              <a:rPr lang="en-US" altLang="ko-KR" sz="1200" dirty="0"/>
              <a:t> dolor in </a:t>
            </a:r>
            <a:r>
              <a:rPr lang="en-US" altLang="ko-KR" sz="1200" dirty="0" err="1"/>
              <a:t>reprehenderit</a:t>
            </a:r>
            <a:r>
              <a:rPr lang="en-US" altLang="ko-KR" sz="1200" dirty="0"/>
              <a:t> in </a:t>
            </a:r>
            <a:r>
              <a:rPr lang="en-US" altLang="ko-KR" sz="1200" dirty="0" err="1"/>
              <a:t>voluptate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velit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esse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cillum</a:t>
            </a:r>
            <a:r>
              <a:rPr lang="en-US" altLang="ko-KR" sz="1200" dirty="0"/>
              <a:t> dolore </a:t>
            </a:r>
            <a:r>
              <a:rPr lang="en-US" altLang="ko-KR" sz="1200" dirty="0" err="1"/>
              <a:t>eu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fugiat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nulla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pariatur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 err="1"/>
              <a:t>Excepteur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occaecat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cupidatat</a:t>
            </a:r>
            <a:r>
              <a:rPr lang="en-US" altLang="ko-KR" sz="1200" dirty="0"/>
              <a:t> non </a:t>
            </a:r>
            <a:r>
              <a:rPr lang="en-US" altLang="ko-KR" sz="1200" dirty="0" err="1"/>
              <a:t>proident</a:t>
            </a:r>
            <a:r>
              <a:rPr lang="en-US" altLang="ko-KR" sz="1200" dirty="0"/>
              <a:t>!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52DD030-8FB0-4057-AB61-37D8EB6D5E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BC77F1D-E2CA-4EEA-9005-DB697827E5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10960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28033DB-84FD-4855-B1DF-140B0868567C}"/>
              </a:ext>
            </a:extLst>
          </p:cNvPr>
          <p:cNvGrpSpPr/>
          <p:nvPr/>
        </p:nvGrpSpPr>
        <p:grpSpPr>
          <a:xfrm>
            <a:off x="1904359" y="816523"/>
            <a:ext cx="3896260" cy="5357979"/>
            <a:chOff x="1904359" y="841923"/>
            <a:chExt cx="3896260" cy="5357979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E440BF10-378B-4F2B-9F65-250E01D8177F}"/>
                </a:ext>
              </a:extLst>
            </p:cNvPr>
            <p:cNvSpPr/>
            <p:nvPr/>
          </p:nvSpPr>
          <p:spPr>
            <a:xfrm>
              <a:off x="1904359" y="841923"/>
              <a:ext cx="3896260" cy="5357979"/>
            </a:xfrm>
            <a:custGeom>
              <a:avLst/>
              <a:gdLst>
                <a:gd name="connsiteX0" fmla="*/ 222839 w 3896260"/>
                <a:gd name="connsiteY0" fmla="*/ 0 h 5357979"/>
                <a:gd name="connsiteX1" fmla="*/ 3663263 w 3896260"/>
                <a:gd name="connsiteY1" fmla="*/ 0 h 5357979"/>
                <a:gd name="connsiteX2" fmla="*/ 3868482 w 3896260"/>
                <a:gd name="connsiteY2" fmla="*/ 205219 h 5357979"/>
                <a:gd name="connsiteX3" fmla="*/ 3868482 w 3896260"/>
                <a:gd name="connsiteY3" fmla="*/ 999562 h 5357979"/>
                <a:gd name="connsiteX4" fmla="*/ 3872525 w 3896260"/>
                <a:gd name="connsiteY4" fmla="*/ 999562 h 5357979"/>
                <a:gd name="connsiteX5" fmla="*/ 3896260 w 3896260"/>
                <a:gd name="connsiteY5" fmla="*/ 1023297 h 5357979"/>
                <a:gd name="connsiteX6" fmla="*/ 3896260 w 3896260"/>
                <a:gd name="connsiteY6" fmla="*/ 1433632 h 5357979"/>
                <a:gd name="connsiteX7" fmla="*/ 3872525 w 3896260"/>
                <a:gd name="connsiteY7" fmla="*/ 1457367 h 5357979"/>
                <a:gd name="connsiteX8" fmla="*/ 3868482 w 3896260"/>
                <a:gd name="connsiteY8" fmla="*/ 1457367 h 5357979"/>
                <a:gd name="connsiteX9" fmla="*/ 3868482 w 3896260"/>
                <a:gd name="connsiteY9" fmla="*/ 5152760 h 5357979"/>
                <a:gd name="connsiteX10" fmla="*/ 3663263 w 3896260"/>
                <a:gd name="connsiteY10" fmla="*/ 5357979 h 5357979"/>
                <a:gd name="connsiteX11" fmla="*/ 222839 w 3896260"/>
                <a:gd name="connsiteY11" fmla="*/ 5357979 h 5357979"/>
                <a:gd name="connsiteX12" fmla="*/ 17621 w 3896260"/>
                <a:gd name="connsiteY12" fmla="*/ 5152760 h 5357979"/>
                <a:gd name="connsiteX13" fmla="*/ 17621 w 3896260"/>
                <a:gd name="connsiteY13" fmla="*/ 1535386 h 5357979"/>
                <a:gd name="connsiteX14" fmla="*/ 17309 w 3896260"/>
                <a:gd name="connsiteY14" fmla="*/ 1535515 h 5357979"/>
                <a:gd name="connsiteX15" fmla="*/ 17206 w 3896260"/>
                <a:gd name="connsiteY15" fmla="*/ 1535515 h 5357979"/>
                <a:gd name="connsiteX16" fmla="*/ 519 w 3896260"/>
                <a:gd name="connsiteY16" fmla="*/ 1518828 h 5357979"/>
                <a:gd name="connsiteX17" fmla="*/ 519 w 3896260"/>
                <a:gd name="connsiteY17" fmla="*/ 1287594 h 5357979"/>
                <a:gd name="connsiteX18" fmla="*/ 17206 w 3896260"/>
                <a:gd name="connsiteY18" fmla="*/ 1270907 h 5357979"/>
                <a:gd name="connsiteX19" fmla="*/ 17309 w 3896260"/>
                <a:gd name="connsiteY19" fmla="*/ 1270907 h 5357979"/>
                <a:gd name="connsiteX20" fmla="*/ 17621 w 3896260"/>
                <a:gd name="connsiteY20" fmla="*/ 1271036 h 5357979"/>
                <a:gd name="connsiteX21" fmla="*/ 17621 w 3896260"/>
                <a:gd name="connsiteY21" fmla="*/ 1179180 h 5357979"/>
                <a:gd name="connsiteX22" fmla="*/ 17517 w 3896260"/>
                <a:gd name="connsiteY22" fmla="*/ 1179180 h 5357979"/>
                <a:gd name="connsiteX23" fmla="*/ 0 w 3896260"/>
                <a:gd name="connsiteY23" fmla="*/ 1161663 h 5357979"/>
                <a:gd name="connsiteX24" fmla="*/ 0 w 3896260"/>
                <a:gd name="connsiteY24" fmla="*/ 934368 h 5357979"/>
                <a:gd name="connsiteX25" fmla="*/ 17517 w 3896260"/>
                <a:gd name="connsiteY25" fmla="*/ 916852 h 5357979"/>
                <a:gd name="connsiteX26" fmla="*/ 17621 w 3896260"/>
                <a:gd name="connsiteY26" fmla="*/ 916852 h 5357979"/>
                <a:gd name="connsiteX27" fmla="*/ 17621 w 3896260"/>
                <a:gd name="connsiteY27" fmla="*/ 791306 h 5357979"/>
                <a:gd name="connsiteX28" fmla="*/ 16790 w 3896260"/>
                <a:gd name="connsiteY28" fmla="*/ 791649 h 5357979"/>
                <a:gd name="connsiteX29" fmla="*/ 16687 w 3896260"/>
                <a:gd name="connsiteY29" fmla="*/ 791649 h 5357979"/>
                <a:gd name="connsiteX30" fmla="*/ 1140 w 3896260"/>
                <a:gd name="connsiteY30" fmla="*/ 776102 h 5357979"/>
                <a:gd name="connsiteX31" fmla="*/ 1140 w 3896260"/>
                <a:gd name="connsiteY31" fmla="*/ 656494 h 5357979"/>
                <a:gd name="connsiteX32" fmla="*/ 16687 w 3896260"/>
                <a:gd name="connsiteY32" fmla="*/ 640947 h 5357979"/>
                <a:gd name="connsiteX33" fmla="*/ 16790 w 3896260"/>
                <a:gd name="connsiteY33" fmla="*/ 640947 h 5357979"/>
                <a:gd name="connsiteX34" fmla="*/ 17621 w 3896260"/>
                <a:gd name="connsiteY34" fmla="*/ 641290 h 5357979"/>
                <a:gd name="connsiteX35" fmla="*/ 17621 w 3896260"/>
                <a:gd name="connsiteY35" fmla="*/ 205219 h 5357979"/>
                <a:gd name="connsiteX36" fmla="*/ 222839 w 3896260"/>
                <a:gd name="connsiteY36" fmla="*/ 0 h 535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96260" h="5357979">
                  <a:moveTo>
                    <a:pt x="222839" y="0"/>
                  </a:moveTo>
                  <a:lnTo>
                    <a:pt x="3663263" y="0"/>
                  </a:lnTo>
                  <a:cubicBezTo>
                    <a:pt x="3776651" y="0"/>
                    <a:pt x="3868482" y="91830"/>
                    <a:pt x="3868482" y="205219"/>
                  </a:cubicBezTo>
                  <a:lnTo>
                    <a:pt x="3868482" y="999562"/>
                  </a:lnTo>
                  <a:lnTo>
                    <a:pt x="3872525" y="999562"/>
                  </a:lnTo>
                  <a:cubicBezTo>
                    <a:pt x="3885585" y="999562"/>
                    <a:pt x="3896260" y="1010237"/>
                    <a:pt x="3896260" y="1023297"/>
                  </a:cubicBezTo>
                  <a:lnTo>
                    <a:pt x="3896260" y="1433632"/>
                  </a:lnTo>
                  <a:cubicBezTo>
                    <a:pt x="3896260" y="1446691"/>
                    <a:pt x="3885585" y="1457367"/>
                    <a:pt x="3872525" y="1457367"/>
                  </a:cubicBezTo>
                  <a:lnTo>
                    <a:pt x="3868482" y="1457367"/>
                  </a:lnTo>
                  <a:lnTo>
                    <a:pt x="3868482" y="5152760"/>
                  </a:lnTo>
                  <a:cubicBezTo>
                    <a:pt x="3868482" y="5266148"/>
                    <a:pt x="3776651" y="5357979"/>
                    <a:pt x="3663263" y="5357979"/>
                  </a:cubicBezTo>
                  <a:lnTo>
                    <a:pt x="222839" y="5357979"/>
                  </a:lnTo>
                  <a:cubicBezTo>
                    <a:pt x="109450" y="5357979"/>
                    <a:pt x="17621" y="5266148"/>
                    <a:pt x="17621" y="5152760"/>
                  </a:cubicBezTo>
                  <a:lnTo>
                    <a:pt x="17621" y="1535386"/>
                  </a:lnTo>
                  <a:lnTo>
                    <a:pt x="17309" y="1535515"/>
                  </a:lnTo>
                  <a:lnTo>
                    <a:pt x="17206" y="1535515"/>
                  </a:lnTo>
                  <a:cubicBezTo>
                    <a:pt x="7981" y="1535515"/>
                    <a:pt x="519" y="1528052"/>
                    <a:pt x="519" y="1518828"/>
                  </a:cubicBezTo>
                  <a:lnTo>
                    <a:pt x="519" y="1287594"/>
                  </a:lnTo>
                  <a:cubicBezTo>
                    <a:pt x="519" y="1278369"/>
                    <a:pt x="7981" y="1270907"/>
                    <a:pt x="17206" y="1270907"/>
                  </a:cubicBezTo>
                  <a:lnTo>
                    <a:pt x="17309" y="1270907"/>
                  </a:lnTo>
                  <a:lnTo>
                    <a:pt x="17621" y="1271036"/>
                  </a:lnTo>
                  <a:lnTo>
                    <a:pt x="17621" y="1179180"/>
                  </a:lnTo>
                  <a:lnTo>
                    <a:pt x="17517" y="1179180"/>
                  </a:lnTo>
                  <a:cubicBezTo>
                    <a:pt x="7877" y="1179180"/>
                    <a:pt x="0" y="1171303"/>
                    <a:pt x="0" y="1161663"/>
                  </a:cubicBezTo>
                  <a:lnTo>
                    <a:pt x="0" y="934368"/>
                  </a:lnTo>
                  <a:cubicBezTo>
                    <a:pt x="0" y="924729"/>
                    <a:pt x="7877" y="916852"/>
                    <a:pt x="17517" y="916852"/>
                  </a:cubicBezTo>
                  <a:lnTo>
                    <a:pt x="17621" y="916852"/>
                  </a:lnTo>
                  <a:lnTo>
                    <a:pt x="17621" y="791306"/>
                  </a:lnTo>
                  <a:lnTo>
                    <a:pt x="16790" y="791649"/>
                  </a:lnTo>
                  <a:lnTo>
                    <a:pt x="16687" y="791649"/>
                  </a:lnTo>
                  <a:cubicBezTo>
                    <a:pt x="8084" y="791649"/>
                    <a:pt x="1140" y="784705"/>
                    <a:pt x="1140" y="776102"/>
                  </a:cubicBezTo>
                  <a:lnTo>
                    <a:pt x="1140" y="656494"/>
                  </a:lnTo>
                  <a:cubicBezTo>
                    <a:pt x="1140" y="647891"/>
                    <a:pt x="8084" y="640947"/>
                    <a:pt x="16687" y="640947"/>
                  </a:cubicBezTo>
                  <a:lnTo>
                    <a:pt x="16790" y="640947"/>
                  </a:lnTo>
                  <a:lnTo>
                    <a:pt x="17621" y="641290"/>
                  </a:lnTo>
                  <a:lnTo>
                    <a:pt x="17621" y="205219"/>
                  </a:lnTo>
                  <a:cubicBezTo>
                    <a:pt x="17621" y="91830"/>
                    <a:pt x="109450" y="0"/>
                    <a:pt x="222839" y="0"/>
                  </a:cubicBezTo>
                  <a:close/>
                </a:path>
              </a:pathLst>
            </a:custGeom>
            <a:solidFill>
              <a:schemeClr val="tx1"/>
            </a:solidFill>
            <a:ln w="103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9BC30BA-35A3-41C9-8780-B15340F95E7D}"/>
                </a:ext>
              </a:extLst>
            </p:cNvPr>
            <p:cNvSpPr/>
            <p:nvPr/>
          </p:nvSpPr>
          <p:spPr>
            <a:xfrm>
              <a:off x="3703282" y="5832001"/>
              <a:ext cx="279844" cy="279844"/>
            </a:xfrm>
            <a:custGeom>
              <a:avLst/>
              <a:gdLst>
                <a:gd name="connsiteX0" fmla="*/ 279593 w 279844"/>
                <a:gd name="connsiteY0" fmla="*/ 144025 h 279844"/>
                <a:gd name="connsiteX1" fmla="*/ 144025 w 279844"/>
                <a:gd name="connsiteY1" fmla="*/ 279593 h 279844"/>
                <a:gd name="connsiteX2" fmla="*/ 8456 w 279844"/>
                <a:gd name="connsiteY2" fmla="*/ 144025 h 279844"/>
                <a:gd name="connsiteX3" fmla="*/ 144025 w 279844"/>
                <a:gd name="connsiteY3" fmla="*/ 8456 h 279844"/>
                <a:gd name="connsiteX4" fmla="*/ 279593 w 279844"/>
                <a:gd name="connsiteY4" fmla="*/ 144025 h 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4" h="279844">
                  <a:moveTo>
                    <a:pt x="279593" y="144025"/>
                  </a:moveTo>
                  <a:cubicBezTo>
                    <a:pt x="279593" y="218897"/>
                    <a:pt x="218897" y="279593"/>
                    <a:pt x="144025" y="279593"/>
                  </a:cubicBezTo>
                  <a:cubicBezTo>
                    <a:pt x="69152" y="279593"/>
                    <a:pt x="8456" y="218897"/>
                    <a:pt x="8456" y="144025"/>
                  </a:cubicBezTo>
                  <a:cubicBezTo>
                    <a:pt x="8456" y="69152"/>
                    <a:pt x="69152" y="8456"/>
                    <a:pt x="144025" y="8456"/>
                  </a:cubicBezTo>
                  <a:cubicBezTo>
                    <a:pt x="218897" y="8456"/>
                    <a:pt x="279593" y="69152"/>
                    <a:pt x="279593" y="144025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2C858B2E-4725-4088-A02F-3C7A647D68E6}"/>
                </a:ext>
              </a:extLst>
            </p:cNvPr>
            <p:cNvSpPr/>
            <p:nvPr/>
          </p:nvSpPr>
          <p:spPr>
            <a:xfrm>
              <a:off x="3776663" y="1042936"/>
              <a:ext cx="134740" cy="134740"/>
            </a:xfrm>
            <a:custGeom>
              <a:avLst/>
              <a:gdLst>
                <a:gd name="connsiteX0" fmla="*/ 70643 w 134739"/>
                <a:gd name="connsiteY0" fmla="*/ 132831 h 134739"/>
                <a:gd name="connsiteX1" fmla="*/ 8456 w 134739"/>
                <a:gd name="connsiteY1" fmla="*/ 70643 h 134739"/>
                <a:gd name="connsiteX2" fmla="*/ 70643 w 134739"/>
                <a:gd name="connsiteY2" fmla="*/ 8456 h 134739"/>
                <a:gd name="connsiteX3" fmla="*/ 132831 w 134739"/>
                <a:gd name="connsiteY3" fmla="*/ 70643 h 134739"/>
                <a:gd name="connsiteX4" fmla="*/ 70643 w 134739"/>
                <a:gd name="connsiteY4" fmla="*/ 132831 h 1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39" h="134739">
                  <a:moveTo>
                    <a:pt x="70643" y="132831"/>
                  </a:moveTo>
                  <a:cubicBezTo>
                    <a:pt x="36336" y="132831"/>
                    <a:pt x="8456" y="104950"/>
                    <a:pt x="8456" y="70643"/>
                  </a:cubicBezTo>
                  <a:cubicBezTo>
                    <a:pt x="8456" y="36336"/>
                    <a:pt x="36336" y="8456"/>
                    <a:pt x="70643" y="8456"/>
                  </a:cubicBezTo>
                  <a:cubicBezTo>
                    <a:pt x="104950" y="8456"/>
                    <a:pt x="132831" y="36336"/>
                    <a:pt x="132831" y="70643"/>
                  </a:cubicBezTo>
                  <a:cubicBezTo>
                    <a:pt x="132831" y="104950"/>
                    <a:pt x="105054" y="132831"/>
                    <a:pt x="70643" y="132831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DDC8324-2A65-4943-A021-11F4E9C0D6F5}"/>
                </a:ext>
              </a:extLst>
            </p:cNvPr>
            <p:cNvSpPr/>
            <p:nvPr/>
          </p:nvSpPr>
          <p:spPr>
            <a:xfrm>
              <a:off x="3770858" y="1036820"/>
              <a:ext cx="145104" cy="145104"/>
            </a:xfrm>
            <a:custGeom>
              <a:avLst/>
              <a:gdLst>
                <a:gd name="connsiteX0" fmla="*/ 76448 w 145104"/>
                <a:gd name="connsiteY0" fmla="*/ 18821 h 145104"/>
                <a:gd name="connsiteX1" fmla="*/ 134075 w 145104"/>
                <a:gd name="connsiteY1" fmla="*/ 76240 h 145104"/>
                <a:gd name="connsiteX2" fmla="*/ 76655 w 145104"/>
                <a:gd name="connsiteY2" fmla="*/ 133868 h 145104"/>
                <a:gd name="connsiteX3" fmla="*/ 19028 w 145104"/>
                <a:gd name="connsiteY3" fmla="*/ 76448 h 145104"/>
                <a:gd name="connsiteX4" fmla="*/ 19028 w 145104"/>
                <a:gd name="connsiteY4" fmla="*/ 76344 h 145104"/>
                <a:gd name="connsiteX5" fmla="*/ 76448 w 145104"/>
                <a:gd name="connsiteY5" fmla="*/ 18821 h 145104"/>
                <a:gd name="connsiteX6" fmla="*/ 76448 w 145104"/>
                <a:gd name="connsiteY6" fmla="*/ 8456 h 145104"/>
                <a:gd name="connsiteX7" fmla="*/ 8456 w 145104"/>
                <a:gd name="connsiteY7" fmla="*/ 76240 h 145104"/>
                <a:gd name="connsiteX8" fmla="*/ 76241 w 145104"/>
                <a:gd name="connsiteY8" fmla="*/ 144232 h 145104"/>
                <a:gd name="connsiteX9" fmla="*/ 144232 w 145104"/>
                <a:gd name="connsiteY9" fmla="*/ 76448 h 145104"/>
                <a:gd name="connsiteX10" fmla="*/ 144232 w 145104"/>
                <a:gd name="connsiteY10" fmla="*/ 76344 h 145104"/>
                <a:gd name="connsiteX11" fmla="*/ 76448 w 145104"/>
                <a:gd name="connsiteY11" fmla="*/ 8456 h 145104"/>
                <a:gd name="connsiteX12" fmla="*/ 76448 w 145104"/>
                <a:gd name="connsiteY12" fmla="*/ 8456 h 14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104" h="145104">
                  <a:moveTo>
                    <a:pt x="76448" y="18821"/>
                  </a:moveTo>
                  <a:cubicBezTo>
                    <a:pt x="108267" y="18717"/>
                    <a:pt x="133971" y="44421"/>
                    <a:pt x="134075" y="76240"/>
                  </a:cubicBezTo>
                  <a:cubicBezTo>
                    <a:pt x="134179" y="108060"/>
                    <a:pt x="108474" y="133764"/>
                    <a:pt x="76655" y="133868"/>
                  </a:cubicBezTo>
                  <a:cubicBezTo>
                    <a:pt x="44836" y="133971"/>
                    <a:pt x="19131" y="108267"/>
                    <a:pt x="19028" y="76448"/>
                  </a:cubicBezTo>
                  <a:cubicBezTo>
                    <a:pt x="19028" y="76448"/>
                    <a:pt x="19028" y="76344"/>
                    <a:pt x="19028" y="76344"/>
                  </a:cubicBezTo>
                  <a:cubicBezTo>
                    <a:pt x="19131" y="44628"/>
                    <a:pt x="44732" y="18924"/>
                    <a:pt x="76448" y="18821"/>
                  </a:cubicBezTo>
                  <a:moveTo>
                    <a:pt x="76448" y="8456"/>
                  </a:moveTo>
                  <a:cubicBezTo>
                    <a:pt x="38928" y="8352"/>
                    <a:pt x="8560" y="38721"/>
                    <a:pt x="8456" y="76240"/>
                  </a:cubicBezTo>
                  <a:cubicBezTo>
                    <a:pt x="8352" y="113760"/>
                    <a:pt x="38721" y="144129"/>
                    <a:pt x="76241" y="144232"/>
                  </a:cubicBezTo>
                  <a:cubicBezTo>
                    <a:pt x="113760" y="144336"/>
                    <a:pt x="144129" y="113968"/>
                    <a:pt x="144232" y="76448"/>
                  </a:cubicBezTo>
                  <a:cubicBezTo>
                    <a:pt x="144232" y="76448"/>
                    <a:pt x="144232" y="76344"/>
                    <a:pt x="144232" y="76344"/>
                  </a:cubicBezTo>
                  <a:cubicBezTo>
                    <a:pt x="144336" y="38928"/>
                    <a:pt x="114071" y="8560"/>
                    <a:pt x="76448" y="8456"/>
                  </a:cubicBezTo>
                  <a:cubicBezTo>
                    <a:pt x="76551" y="8456"/>
                    <a:pt x="76551" y="8456"/>
                    <a:pt x="76448" y="8456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8744A1D-9B20-4DC6-BF31-3A51B19D6CBE}"/>
              </a:ext>
            </a:extLst>
          </p:cNvPr>
          <p:cNvSpPr txBox="1"/>
          <p:nvPr/>
        </p:nvSpPr>
        <p:spPr>
          <a:xfrm>
            <a:off x="7346047" y="3372661"/>
            <a:ext cx="3896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/>
              <a:t>Title text block &amp;</a:t>
            </a:r>
          </a:p>
          <a:p>
            <a:r>
              <a:rPr lang="en-US" altLang="ko-KR" sz="2800" b="0" dirty="0"/>
              <a:t>Tablet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6DEDD-F655-49B9-930C-14C381257498}"/>
              </a:ext>
            </a:extLst>
          </p:cNvPr>
          <p:cNvSpPr txBox="1"/>
          <p:nvPr/>
        </p:nvSpPr>
        <p:spPr>
          <a:xfrm>
            <a:off x="7346048" y="4352168"/>
            <a:ext cx="3896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Lorem ipsum dolor sit </a:t>
            </a:r>
            <a:r>
              <a:rPr lang="en-US" altLang="ko-KR" sz="1200" dirty="0" err="1"/>
              <a:t>amet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consectetur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adipiscing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elit</a:t>
            </a:r>
            <a:r>
              <a:rPr lang="en-US" altLang="ko-KR" sz="1200" dirty="0"/>
              <a:t>, sed do </a:t>
            </a:r>
            <a:r>
              <a:rPr lang="en-US" altLang="ko-KR" sz="1200" dirty="0" err="1"/>
              <a:t>eiusmod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tempor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incididunt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labore</a:t>
            </a:r>
            <a:r>
              <a:rPr lang="en-US" altLang="ko-KR" sz="1200" dirty="0"/>
              <a:t> et dolore magna </a:t>
            </a:r>
            <a:r>
              <a:rPr lang="en-US" altLang="ko-KR" sz="1200" dirty="0" err="1"/>
              <a:t>aliqua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/>
              <a:t>Ut </a:t>
            </a:r>
            <a:r>
              <a:rPr lang="en-US" altLang="ko-KR" sz="1200" dirty="0" err="1"/>
              <a:t>enim</a:t>
            </a:r>
            <a:r>
              <a:rPr lang="en-US" altLang="ko-KR" sz="1200" dirty="0"/>
              <a:t> ad minim </a:t>
            </a:r>
            <a:r>
              <a:rPr lang="en-US" altLang="ko-KR" sz="1200" dirty="0" err="1"/>
              <a:t>veniam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quis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nostrud</a:t>
            </a:r>
            <a:r>
              <a:rPr lang="en-US" altLang="ko-KR" sz="1200" dirty="0"/>
              <a:t> exercitation </a:t>
            </a:r>
            <a:r>
              <a:rPr lang="en-US" altLang="ko-KR" sz="1200" dirty="0" err="1"/>
              <a:t>ullamco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laboris</a:t>
            </a:r>
            <a:r>
              <a:rPr lang="en-US" altLang="ko-KR" sz="1200" dirty="0"/>
              <a:t> nisi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aliquip</a:t>
            </a:r>
            <a:r>
              <a:rPr lang="en-US" altLang="ko-KR" sz="1200" dirty="0"/>
              <a:t> ex </a:t>
            </a:r>
            <a:r>
              <a:rPr lang="en-US" altLang="ko-KR" sz="1200" dirty="0" err="1"/>
              <a:t>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commodo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consequat</a:t>
            </a:r>
            <a:r>
              <a:rPr lang="en-US" altLang="ko-KR" sz="1200" dirty="0"/>
              <a:t>. Duis </a:t>
            </a:r>
            <a:r>
              <a:rPr lang="en-US" altLang="ko-KR" sz="1200" dirty="0" err="1"/>
              <a:t>aute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irure</a:t>
            </a:r>
            <a:r>
              <a:rPr lang="en-US" altLang="ko-KR" sz="1200" dirty="0"/>
              <a:t> dolor in </a:t>
            </a:r>
            <a:r>
              <a:rPr lang="en-US" altLang="ko-KR" sz="1200" dirty="0" err="1"/>
              <a:t>reprehenderit</a:t>
            </a:r>
            <a:r>
              <a:rPr lang="en-US" altLang="ko-KR" sz="1200" dirty="0"/>
              <a:t> in </a:t>
            </a:r>
            <a:r>
              <a:rPr lang="en-US" altLang="ko-KR" sz="1200" dirty="0" err="1"/>
              <a:t>voluptate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velit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esse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cillum</a:t>
            </a:r>
            <a:r>
              <a:rPr lang="en-US" altLang="ko-KR" sz="1200" dirty="0"/>
              <a:t> dolore </a:t>
            </a:r>
            <a:r>
              <a:rPr lang="en-US" altLang="ko-KR" sz="1200" dirty="0" err="1"/>
              <a:t>eu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fugiat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nulla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pariatur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 err="1"/>
              <a:t>Excepteur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occaecat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cupidatat</a:t>
            </a:r>
            <a:r>
              <a:rPr lang="en-US" altLang="ko-KR" sz="1200" dirty="0"/>
              <a:t> non </a:t>
            </a:r>
            <a:r>
              <a:rPr lang="en-US" altLang="ko-KR" sz="1200" dirty="0" err="1"/>
              <a:t>proident</a:t>
            </a:r>
            <a:r>
              <a:rPr lang="en-US" altLang="ko-KR" sz="1200" dirty="0"/>
              <a:t>!</a:t>
            </a: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5B15B2E5-1361-48A9-BEAD-A4136D9F00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90064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래픽 11">
            <a:extLst>
              <a:ext uri="{FF2B5EF4-FFF2-40B4-BE49-F238E27FC236}">
                <a16:creationId xmlns:a16="http://schemas.microsoft.com/office/drawing/2014/main" id="{6EFC3C3B-7A45-4B33-8AC7-8D83B6F0680D}"/>
              </a:ext>
            </a:extLst>
          </p:cNvPr>
          <p:cNvGrpSpPr/>
          <p:nvPr/>
        </p:nvGrpSpPr>
        <p:grpSpPr>
          <a:xfrm>
            <a:off x="632732" y="901796"/>
            <a:ext cx="6572250" cy="5238750"/>
            <a:chOff x="632732" y="1295460"/>
            <a:chExt cx="6572250" cy="5238750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B8D86E5-51D6-4CE0-86B1-52684F31F3E0}"/>
                </a:ext>
              </a:extLst>
            </p:cNvPr>
            <p:cNvSpPr/>
            <p:nvPr/>
          </p:nvSpPr>
          <p:spPr>
            <a:xfrm>
              <a:off x="3079038" y="5743540"/>
              <a:ext cx="1704975" cy="790575"/>
            </a:xfrm>
            <a:custGeom>
              <a:avLst/>
              <a:gdLst>
                <a:gd name="connsiteX0" fmla="*/ 1704404 w 1704975"/>
                <a:gd name="connsiteY0" fmla="*/ 790480 h 790575"/>
                <a:gd name="connsiteX1" fmla="*/ 7144 w 1704975"/>
                <a:gd name="connsiteY1" fmla="*/ 768763 h 790575"/>
                <a:gd name="connsiteX2" fmla="*/ 12192 w 1704975"/>
                <a:gd name="connsiteY2" fmla="*/ 725234 h 790575"/>
                <a:gd name="connsiteX3" fmla="*/ 94202 w 1704975"/>
                <a:gd name="connsiteY3" fmla="*/ 7144 h 790575"/>
                <a:gd name="connsiteX4" fmla="*/ 1584770 w 1704975"/>
                <a:gd name="connsiteY4" fmla="*/ 7144 h 790575"/>
                <a:gd name="connsiteX5" fmla="*/ 1694402 w 1704975"/>
                <a:gd name="connsiteY5" fmla="*/ 725234 h 790575"/>
                <a:gd name="connsiteX6" fmla="*/ 1702784 w 1704975"/>
                <a:gd name="connsiteY6" fmla="*/ 77962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75" h="790575">
                  <a:moveTo>
                    <a:pt x="1704404" y="790480"/>
                  </a:moveTo>
                  <a:lnTo>
                    <a:pt x="7144" y="768763"/>
                  </a:lnTo>
                  <a:lnTo>
                    <a:pt x="12192" y="725234"/>
                  </a:lnTo>
                  <a:lnTo>
                    <a:pt x="94202" y="7144"/>
                  </a:lnTo>
                  <a:lnTo>
                    <a:pt x="1584770" y="7144"/>
                  </a:lnTo>
                  <a:lnTo>
                    <a:pt x="1694402" y="725234"/>
                  </a:lnTo>
                  <a:lnTo>
                    <a:pt x="1702784" y="77962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C8D157C3-2E43-4934-8D69-C70E78E7A416}"/>
                </a:ext>
              </a:extLst>
            </p:cNvPr>
            <p:cNvSpPr/>
            <p:nvPr/>
          </p:nvSpPr>
          <p:spPr>
            <a:xfrm>
              <a:off x="3079038" y="6461630"/>
              <a:ext cx="1704975" cy="66675"/>
            </a:xfrm>
            <a:custGeom>
              <a:avLst/>
              <a:gdLst>
                <a:gd name="connsiteX0" fmla="*/ 1702784 w 1704975"/>
                <a:gd name="connsiteY0" fmla="*/ 61532 h 66675"/>
                <a:gd name="connsiteX1" fmla="*/ 855821 w 1704975"/>
                <a:gd name="connsiteY1" fmla="*/ 61532 h 66675"/>
                <a:gd name="connsiteX2" fmla="*/ 7144 w 1704975"/>
                <a:gd name="connsiteY2" fmla="*/ 50673 h 66675"/>
                <a:gd name="connsiteX3" fmla="*/ 12192 w 1704975"/>
                <a:gd name="connsiteY3" fmla="*/ 7144 h 66675"/>
                <a:gd name="connsiteX4" fmla="*/ 1694402 w 17049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66675">
                  <a:moveTo>
                    <a:pt x="1702784" y="61532"/>
                  </a:moveTo>
                  <a:lnTo>
                    <a:pt x="855821" y="61532"/>
                  </a:lnTo>
                  <a:lnTo>
                    <a:pt x="7144" y="50673"/>
                  </a:lnTo>
                  <a:lnTo>
                    <a:pt x="12192" y="7144"/>
                  </a:lnTo>
                  <a:lnTo>
                    <a:pt x="1694402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7A6A7784-55AD-48CB-9980-9B19E34C3B8A}"/>
                </a:ext>
              </a:extLst>
            </p:cNvPr>
            <p:cNvSpPr/>
            <p:nvPr/>
          </p:nvSpPr>
          <p:spPr>
            <a:xfrm>
              <a:off x="2796145" y="6472488"/>
              <a:ext cx="2257425" cy="66675"/>
            </a:xfrm>
            <a:custGeom>
              <a:avLst/>
              <a:gdLst>
                <a:gd name="connsiteX0" fmla="*/ 7144 w 2257425"/>
                <a:gd name="connsiteY0" fmla="*/ 7144 h 66675"/>
                <a:gd name="connsiteX1" fmla="*/ 2259330 w 2257425"/>
                <a:gd name="connsiteY1" fmla="*/ 7144 h 66675"/>
                <a:gd name="connsiteX2" fmla="*/ 2259330 w 2257425"/>
                <a:gd name="connsiteY2" fmla="*/ 61532 h 66675"/>
                <a:gd name="connsiteX3" fmla="*/ 7144 w 2257425"/>
                <a:gd name="connsiteY3" fmla="*/ 6153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25" h="66675">
                  <a:moveTo>
                    <a:pt x="7144" y="7144"/>
                  </a:moveTo>
                  <a:lnTo>
                    <a:pt x="2259330" y="7144"/>
                  </a:lnTo>
                  <a:lnTo>
                    <a:pt x="2259330" y="61532"/>
                  </a:lnTo>
                  <a:lnTo>
                    <a:pt x="7144" y="6153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33929E0-E4D1-4A49-B0F7-6E5188EB1E8C}"/>
                </a:ext>
              </a:extLst>
            </p:cNvPr>
            <p:cNvSpPr/>
            <p:nvPr/>
          </p:nvSpPr>
          <p:spPr>
            <a:xfrm>
              <a:off x="625587" y="1288316"/>
              <a:ext cx="6581775" cy="3962400"/>
            </a:xfrm>
            <a:custGeom>
              <a:avLst/>
              <a:gdLst>
                <a:gd name="connsiteX0" fmla="*/ 6578634 w 6581775"/>
                <a:gd name="connsiteY0" fmla="*/ 149352 h 3962400"/>
                <a:gd name="connsiteX1" fmla="*/ 6437664 w 6581775"/>
                <a:gd name="connsiteY1" fmla="*/ 7144 h 3962400"/>
                <a:gd name="connsiteX2" fmla="*/ 148115 w 6581775"/>
                <a:gd name="connsiteY2" fmla="*/ 7144 h 3962400"/>
                <a:gd name="connsiteX3" fmla="*/ 7145 w 6581775"/>
                <a:gd name="connsiteY3" fmla="*/ 149447 h 3962400"/>
                <a:gd name="connsiteX4" fmla="*/ 7145 w 6581775"/>
                <a:gd name="connsiteY4" fmla="*/ 149447 h 3962400"/>
                <a:gd name="connsiteX5" fmla="*/ 7145 w 6581775"/>
                <a:gd name="connsiteY5" fmla="*/ 3961924 h 3962400"/>
                <a:gd name="connsiteX6" fmla="*/ 6578634 w 6581775"/>
                <a:gd name="connsiteY6" fmla="*/ 3961924 h 3962400"/>
                <a:gd name="connsiteX7" fmla="*/ 6578634 w 6581775"/>
                <a:gd name="connsiteY7" fmla="*/ 149352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1775" h="3962400">
                  <a:moveTo>
                    <a:pt x="6578634" y="149352"/>
                  </a:moveTo>
                  <a:cubicBezTo>
                    <a:pt x="6578920" y="71152"/>
                    <a:pt x="6515864" y="7525"/>
                    <a:pt x="6437664" y="7144"/>
                  </a:cubicBezTo>
                  <a:lnTo>
                    <a:pt x="148115" y="7144"/>
                  </a:lnTo>
                  <a:cubicBezTo>
                    <a:pt x="69915" y="7525"/>
                    <a:pt x="6764" y="71247"/>
                    <a:pt x="7145" y="149447"/>
                  </a:cubicBezTo>
                  <a:cubicBezTo>
                    <a:pt x="7145" y="149447"/>
                    <a:pt x="7145" y="149447"/>
                    <a:pt x="7145" y="149447"/>
                  </a:cubicBezTo>
                  <a:lnTo>
                    <a:pt x="7145" y="3961924"/>
                  </a:lnTo>
                  <a:lnTo>
                    <a:pt x="6578634" y="3961924"/>
                  </a:lnTo>
                  <a:lnTo>
                    <a:pt x="6578634" y="14935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941D871-B6B6-4248-94CD-0C6B35563CF1}"/>
                </a:ext>
              </a:extLst>
            </p:cNvPr>
            <p:cNvSpPr/>
            <p:nvPr/>
          </p:nvSpPr>
          <p:spPr>
            <a:xfrm>
              <a:off x="625588" y="5204996"/>
              <a:ext cx="6581775" cy="600075"/>
            </a:xfrm>
            <a:custGeom>
              <a:avLst/>
              <a:gdLst>
                <a:gd name="connsiteX0" fmla="*/ 7144 w 6581775"/>
                <a:gd name="connsiteY0" fmla="*/ 7144 h 600075"/>
                <a:gd name="connsiteX1" fmla="*/ 7144 w 6581775"/>
                <a:gd name="connsiteY1" fmla="*/ 453676 h 600075"/>
                <a:gd name="connsiteX2" fmla="*/ 148114 w 6581775"/>
                <a:gd name="connsiteY2" fmla="*/ 594646 h 600075"/>
                <a:gd name="connsiteX3" fmla="*/ 6437662 w 6581775"/>
                <a:gd name="connsiteY3" fmla="*/ 594646 h 600075"/>
                <a:gd name="connsiteX4" fmla="*/ 6578632 w 6581775"/>
                <a:gd name="connsiteY4" fmla="*/ 453676 h 600075"/>
                <a:gd name="connsiteX5" fmla="*/ 6578632 w 6581775"/>
                <a:gd name="connsiteY5" fmla="*/ 7144 h 600075"/>
                <a:gd name="connsiteX6" fmla="*/ 7144 w 6581775"/>
                <a:gd name="connsiteY6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1775" h="600075">
                  <a:moveTo>
                    <a:pt x="7144" y="7144"/>
                  </a:moveTo>
                  <a:lnTo>
                    <a:pt x="7144" y="453676"/>
                  </a:lnTo>
                  <a:cubicBezTo>
                    <a:pt x="7144" y="531495"/>
                    <a:pt x="70295" y="594646"/>
                    <a:pt x="148114" y="594646"/>
                  </a:cubicBezTo>
                  <a:lnTo>
                    <a:pt x="6437662" y="594646"/>
                  </a:lnTo>
                  <a:cubicBezTo>
                    <a:pt x="6515481" y="594646"/>
                    <a:pt x="6578632" y="531495"/>
                    <a:pt x="6578632" y="453676"/>
                  </a:cubicBezTo>
                  <a:lnTo>
                    <a:pt x="6578632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C46C712-CCF8-4673-BA8A-380F14D88C3E}"/>
                </a:ext>
              </a:extLst>
            </p:cNvPr>
            <p:cNvSpPr/>
            <p:nvPr/>
          </p:nvSpPr>
          <p:spPr>
            <a:xfrm>
              <a:off x="4090878" y="5792498"/>
              <a:ext cx="685800" cy="685800"/>
            </a:xfrm>
            <a:custGeom>
              <a:avLst/>
              <a:gdLst>
                <a:gd name="connsiteX0" fmla="*/ 7144 w 685800"/>
                <a:gd name="connsiteY0" fmla="*/ 7144 h 685800"/>
                <a:gd name="connsiteX1" fmla="*/ 684276 w 685800"/>
                <a:gd name="connsiteY1" fmla="*/ 687134 h 685800"/>
                <a:gd name="connsiteX2" fmla="*/ 580358 w 685800"/>
                <a:gd name="connsiteY2" fmla="*/ 7144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85800">
                  <a:moveTo>
                    <a:pt x="7144" y="7144"/>
                  </a:moveTo>
                  <a:lnTo>
                    <a:pt x="684276" y="687134"/>
                  </a:lnTo>
                  <a:lnTo>
                    <a:pt x="580358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3A26337-88C3-4B91-89F7-AD77A0561451}"/>
                </a:ext>
              </a:extLst>
            </p:cNvPr>
            <p:cNvSpPr/>
            <p:nvPr/>
          </p:nvSpPr>
          <p:spPr>
            <a:xfrm>
              <a:off x="3797318" y="5329107"/>
              <a:ext cx="304800" cy="304800"/>
            </a:xfrm>
            <a:custGeom>
              <a:avLst/>
              <a:gdLst>
                <a:gd name="connsiteX0" fmla="*/ 301085 w 304800"/>
                <a:gd name="connsiteY0" fmla="*/ 154115 h 304800"/>
                <a:gd name="connsiteX1" fmla="*/ 154115 w 304800"/>
                <a:gd name="connsiteY1" fmla="*/ 301085 h 304800"/>
                <a:gd name="connsiteX2" fmla="*/ 7144 w 304800"/>
                <a:gd name="connsiteY2" fmla="*/ 154115 h 304800"/>
                <a:gd name="connsiteX3" fmla="*/ 154115 w 304800"/>
                <a:gd name="connsiteY3" fmla="*/ 7144 h 304800"/>
                <a:gd name="connsiteX4" fmla="*/ 301085 w 304800"/>
                <a:gd name="connsiteY4" fmla="*/ 1541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1085" y="154115"/>
                  </a:moveTo>
                  <a:cubicBezTo>
                    <a:pt x="301085" y="235284"/>
                    <a:pt x="235284" y="301085"/>
                    <a:pt x="154115" y="301085"/>
                  </a:cubicBezTo>
                  <a:cubicBezTo>
                    <a:pt x="72945" y="301085"/>
                    <a:pt x="7144" y="235284"/>
                    <a:pt x="7144" y="154115"/>
                  </a:cubicBezTo>
                  <a:cubicBezTo>
                    <a:pt x="7144" y="72945"/>
                    <a:pt x="72945" y="7144"/>
                    <a:pt x="154115" y="7144"/>
                  </a:cubicBezTo>
                  <a:cubicBezTo>
                    <a:pt x="235284" y="7144"/>
                    <a:pt x="301085" y="72945"/>
                    <a:pt x="301085" y="15411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301AF0-4C86-46C1-AA61-67689553FAD6}"/>
              </a:ext>
            </a:extLst>
          </p:cNvPr>
          <p:cNvSpPr txBox="1"/>
          <p:nvPr/>
        </p:nvSpPr>
        <p:spPr>
          <a:xfrm>
            <a:off x="7682892" y="3032545"/>
            <a:ext cx="3883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b="0" dirty="0"/>
              <a:t>Title text block &amp;</a:t>
            </a:r>
          </a:p>
          <a:p>
            <a:r>
              <a:rPr lang="en-US" altLang="ko-KR" sz="2800" b="0" dirty="0"/>
              <a:t>Desktop project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AC18F-4284-472A-950A-CB8CDBB24CDD}"/>
              </a:ext>
            </a:extLst>
          </p:cNvPr>
          <p:cNvSpPr txBox="1"/>
          <p:nvPr/>
        </p:nvSpPr>
        <p:spPr>
          <a:xfrm>
            <a:off x="7682893" y="4012052"/>
            <a:ext cx="3883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Lorem ipsum dolor sit </a:t>
            </a:r>
            <a:r>
              <a:rPr lang="en-US" altLang="ko-KR" sz="1200" dirty="0" err="1"/>
              <a:t>amet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consectetur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adipiscing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elit</a:t>
            </a:r>
            <a:r>
              <a:rPr lang="en-US" altLang="ko-KR" sz="1200" dirty="0"/>
              <a:t>, sed do </a:t>
            </a:r>
            <a:r>
              <a:rPr lang="en-US" altLang="ko-KR" sz="1200" dirty="0" err="1"/>
              <a:t>eiusmod</a:t>
            </a:r>
            <a:r>
              <a:rPr lang="en-US" altLang="ko-KR" sz="1200" dirty="0"/>
              <a:t> </a:t>
            </a:r>
            <a:r>
              <a:rPr lang="en-US" altLang="ko-KR" sz="1200" dirty="0" err="1"/>
              <a:t>tempor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incididunt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labore</a:t>
            </a:r>
            <a:r>
              <a:rPr lang="en-US" altLang="ko-KR" sz="1200" dirty="0"/>
              <a:t> et dolore magna </a:t>
            </a:r>
            <a:r>
              <a:rPr lang="en-US" altLang="ko-KR" sz="1200" dirty="0" err="1"/>
              <a:t>aliqua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/>
              <a:t>Ut </a:t>
            </a:r>
            <a:r>
              <a:rPr lang="en-US" altLang="ko-KR" sz="1200" dirty="0" err="1"/>
              <a:t>enim</a:t>
            </a:r>
            <a:r>
              <a:rPr lang="en-US" altLang="ko-KR" sz="1200" dirty="0"/>
              <a:t> ad minim </a:t>
            </a:r>
            <a:r>
              <a:rPr lang="en-US" altLang="ko-KR" sz="1200" dirty="0" err="1"/>
              <a:t>veniam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quis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nostrud</a:t>
            </a:r>
            <a:r>
              <a:rPr lang="en-US" altLang="ko-KR" sz="1200" dirty="0"/>
              <a:t> exercitation </a:t>
            </a:r>
            <a:r>
              <a:rPr lang="en-US" altLang="ko-KR" sz="1200" dirty="0" err="1"/>
              <a:t>ullamco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laboris</a:t>
            </a:r>
            <a:r>
              <a:rPr lang="en-US" altLang="ko-KR" sz="1200" dirty="0"/>
              <a:t> nisi </a:t>
            </a:r>
            <a:r>
              <a:rPr lang="en-US" altLang="ko-KR" sz="1200" dirty="0" err="1"/>
              <a:t>ut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aliquip</a:t>
            </a:r>
            <a:r>
              <a:rPr lang="en-US" altLang="ko-KR" sz="1200" dirty="0"/>
              <a:t> ex </a:t>
            </a:r>
            <a:r>
              <a:rPr lang="en-US" altLang="ko-KR" sz="1200" dirty="0" err="1"/>
              <a:t>ea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commodo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consequat</a:t>
            </a:r>
            <a:r>
              <a:rPr lang="en-US" altLang="ko-KR" sz="1200" dirty="0"/>
              <a:t>. Duis </a:t>
            </a:r>
            <a:r>
              <a:rPr lang="en-US" altLang="ko-KR" sz="1200" dirty="0" err="1"/>
              <a:t>aute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irure</a:t>
            </a:r>
            <a:r>
              <a:rPr lang="en-US" altLang="ko-KR" sz="1200" dirty="0"/>
              <a:t> dolor in </a:t>
            </a:r>
            <a:r>
              <a:rPr lang="en-US" altLang="ko-KR" sz="1200" dirty="0" err="1"/>
              <a:t>reprehenderit</a:t>
            </a:r>
            <a:r>
              <a:rPr lang="en-US" altLang="ko-KR" sz="1200" dirty="0"/>
              <a:t> in </a:t>
            </a:r>
            <a:r>
              <a:rPr lang="en-US" altLang="ko-KR" sz="1200" dirty="0" err="1"/>
              <a:t>voluptate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velit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esse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cillum</a:t>
            </a:r>
            <a:r>
              <a:rPr lang="en-US" altLang="ko-KR" sz="1200" dirty="0"/>
              <a:t> dolore </a:t>
            </a:r>
            <a:r>
              <a:rPr lang="en-US" altLang="ko-KR" sz="1200" dirty="0" err="1"/>
              <a:t>eu</a:t>
            </a:r>
            <a:r>
              <a:rPr lang="en-US" altLang="ko-KR" sz="1200" dirty="0"/>
              <a:t> </a:t>
            </a:r>
            <a:r>
              <a:rPr lang="en-US" altLang="ko-KR" sz="1200" dirty="0" err="1"/>
              <a:t>fugiat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nulla</a:t>
            </a:r>
            <a:r>
              <a:rPr lang="en-US" altLang="ko-KR" sz="1200" dirty="0"/>
              <a:t> </a:t>
            </a:r>
            <a:r>
              <a:rPr lang="en-US" altLang="ko-KR" sz="1200" dirty="0" err="1"/>
              <a:t>pariatur</a:t>
            </a:r>
            <a:r>
              <a:rPr lang="en-US" altLang="ko-KR" sz="1200" dirty="0"/>
              <a:t>. </a:t>
            </a:r>
          </a:p>
          <a:p>
            <a:r>
              <a:rPr lang="en-US" altLang="ko-KR" sz="1200" dirty="0" err="1"/>
              <a:t>Excepteur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sint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occaecat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cupidatat</a:t>
            </a:r>
            <a:r>
              <a:rPr lang="en-US" altLang="ko-KR" sz="1200" dirty="0"/>
              <a:t> non </a:t>
            </a:r>
            <a:r>
              <a:rPr lang="en-US" altLang="ko-KR" sz="1200" dirty="0" err="1"/>
              <a:t>proident</a:t>
            </a:r>
            <a:r>
              <a:rPr lang="en-US" altLang="ko-KR" sz="1200" dirty="0"/>
              <a:t>!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1D96A9B-DBC2-4741-9789-1FC9AB5692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71093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7" name="TextBox 506">
            <a:extLst>
              <a:ext uri="{FF2B5EF4-FFF2-40B4-BE49-F238E27FC236}">
                <a16:creationId xmlns:a16="http://schemas.microsoft.com/office/drawing/2014/main" id="{CA8BA88A-220F-4094-9ED6-70D1D97B6E38}"/>
              </a:ext>
            </a:extLst>
          </p:cNvPr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C60D6E97-FAA2-4B0B-8F28-38FD6A557F23}"/>
              </a:ext>
            </a:extLst>
          </p:cNvPr>
          <p:cNvSpPr txBox="1"/>
          <p:nvPr/>
        </p:nvSpPr>
        <p:spPr>
          <a:xfrm>
            <a:off x="8978001" y="3655123"/>
            <a:ext cx="26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51" name="TextBox 450">
            <a:extLst>
              <a:ext uri="{FF2B5EF4-FFF2-40B4-BE49-F238E27FC236}">
                <a16:creationId xmlns:a16="http://schemas.microsoft.com/office/drawing/2014/main" id="{0BD794E6-1180-4A73-ACA8-D35FD4FC1748}"/>
              </a:ext>
            </a:extLst>
          </p:cNvPr>
          <p:cNvSpPr txBox="1"/>
          <p:nvPr/>
        </p:nvSpPr>
        <p:spPr>
          <a:xfrm>
            <a:off x="9037297" y="4239100"/>
            <a:ext cx="2622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You can resize these icons keeping the quality.</a:t>
            </a:r>
          </a:p>
          <a:p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en-US" altLang="ko-KR" sz="1600" dirty="0">
                <a:solidFill>
                  <a:schemeClr val="bg1"/>
                </a:solidFill>
              </a:rPr>
              <a:t>You can change the stroke and fill color; just select the icon and click on the paint bucket/pen.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D79403EF-71AA-4671-9505-9902053062E2}"/>
              </a:ext>
            </a:extLst>
          </p:cNvPr>
          <p:cNvSpPr txBox="1"/>
          <p:nvPr/>
        </p:nvSpPr>
        <p:spPr>
          <a:xfrm>
            <a:off x="8978001" y="3655123"/>
            <a:ext cx="262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000" b="0" dirty="0">
                <a:solidFill>
                  <a:schemeClr val="bg1"/>
                </a:solidFill>
              </a:rPr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3FE362-3209-4639-91BE-F1592CFA2F07}"/>
              </a:ext>
            </a:extLst>
          </p:cNvPr>
          <p:cNvSpPr txBox="1"/>
          <p:nvPr/>
        </p:nvSpPr>
        <p:spPr>
          <a:xfrm>
            <a:off x="4292600" y="2617621"/>
            <a:ext cx="36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6000" b="0" dirty="0"/>
              <a:t>Thanks 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09280-1796-476B-9126-89B167267323}"/>
              </a:ext>
            </a:extLst>
          </p:cNvPr>
          <p:cNvSpPr txBox="1"/>
          <p:nvPr/>
        </p:nvSpPr>
        <p:spPr>
          <a:xfrm>
            <a:off x="4292256" y="3637590"/>
            <a:ext cx="360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. </a:t>
            </a:r>
            <a:r>
              <a:rPr lang="en-US" altLang="ko-KR" sz="1400" dirty="0" err="1"/>
              <a:t>Etiam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aliquet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eu</a:t>
            </a:r>
            <a:r>
              <a:rPr lang="en-US" altLang="ko-KR" sz="1400" dirty="0"/>
              <a:t> mi </a:t>
            </a:r>
            <a:r>
              <a:rPr lang="en-US" altLang="ko-KR" sz="1400" dirty="0" err="1"/>
              <a:t>quis</a:t>
            </a:r>
            <a:r>
              <a:rPr lang="en-US" altLang="ko-KR" sz="1400" dirty="0"/>
              <a:t> lacinia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hlinkClick r:id="rId2"/>
            <a:extLst>
              <a:ext uri="{FF2B5EF4-FFF2-40B4-BE49-F238E27FC236}">
                <a16:creationId xmlns:a16="http://schemas.microsoft.com/office/drawing/2014/main" id="{634BB0E0-C2A2-4608-9B87-454181ED0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0384" y="3006966"/>
            <a:ext cx="3993420" cy="307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33D9F4-CB95-4CCD-926F-1B10454F1376}"/>
              </a:ext>
            </a:extLst>
          </p:cNvPr>
          <p:cNvSpPr/>
          <p:nvPr/>
        </p:nvSpPr>
        <p:spPr>
          <a:xfrm>
            <a:off x="4048196" y="2722272"/>
            <a:ext cx="16530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/>
              <a:t>Presentation template by </a:t>
            </a:r>
            <a:endParaRPr lang="ko-KR" altLang="en-US" sz="11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4B159F3-22D3-4F22-BCCD-A75328AF97F0}"/>
              </a:ext>
            </a:extLst>
          </p:cNvPr>
          <p:cNvSpPr/>
          <p:nvPr/>
        </p:nvSpPr>
        <p:spPr>
          <a:xfrm>
            <a:off x="4614462" y="3570863"/>
            <a:ext cx="30652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http://www.pptmon.com/</a:t>
            </a:r>
            <a:r>
              <a:rPr lang="en-US" altLang="ko-KR" sz="1100" dirty="0"/>
              <a:t> Ctrl + Click</a:t>
            </a:r>
            <a:r>
              <a:rPr lang="ko-KR" altLang="en-US" sz="1100" dirty="0"/>
              <a:t> </a:t>
            </a:r>
            <a:r>
              <a:rPr lang="en-US" altLang="ko-KR" sz="1100" dirty="0"/>
              <a:t>to follow link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483527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C4F972F-8C74-4661-9435-4546ECBD7618}"/>
              </a:ext>
            </a:extLst>
          </p:cNvPr>
          <p:cNvSpPr/>
          <p:nvPr/>
        </p:nvSpPr>
        <p:spPr>
          <a:xfrm>
            <a:off x="4048196" y="2722272"/>
            <a:ext cx="17284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>
                <a:solidFill>
                  <a:srgbClr val="2E3E52"/>
                </a:solidFill>
              </a:rPr>
              <a:t>Bebas</a:t>
            </a:r>
            <a:r>
              <a:rPr lang="en-US" altLang="ko-KR" sz="1100" dirty="0">
                <a:solidFill>
                  <a:srgbClr val="2E3E52"/>
                </a:solidFill>
              </a:rPr>
              <a:t> Neue Font by </a:t>
            </a:r>
            <a:endParaRPr lang="ko-KR" altLang="en-US" sz="1100" dirty="0">
              <a:solidFill>
                <a:srgbClr val="2E3E52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45CD5BC-6ACD-4C5A-945A-857BF046A9E0}"/>
              </a:ext>
            </a:extLst>
          </p:cNvPr>
          <p:cNvSpPr/>
          <p:nvPr/>
        </p:nvSpPr>
        <p:spPr>
          <a:xfrm>
            <a:off x="3965246" y="3570863"/>
            <a:ext cx="4363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2E3E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https://fontmeme.com/fonts/bebas-neue-font/</a:t>
            </a:r>
            <a:r>
              <a:rPr lang="en-US" altLang="ko-KR" sz="1100" dirty="0">
                <a:solidFill>
                  <a:srgbClr val="2E3E52"/>
                </a:solidFill>
              </a:rPr>
              <a:t> Ctrl + Click</a:t>
            </a:r>
            <a:r>
              <a:rPr lang="ko-KR" altLang="en-US" sz="1100" dirty="0">
                <a:solidFill>
                  <a:srgbClr val="2E3E52"/>
                </a:solidFill>
              </a:rPr>
              <a:t> </a:t>
            </a:r>
            <a:r>
              <a:rPr lang="en-US" altLang="ko-KR" sz="1100" dirty="0">
                <a:solidFill>
                  <a:srgbClr val="2E3E52"/>
                </a:solidFill>
              </a:rPr>
              <a:t>to follow link</a:t>
            </a:r>
            <a:endParaRPr lang="ko-KR" altLang="en-US" sz="1100" dirty="0">
              <a:solidFill>
                <a:srgbClr val="2E3E52"/>
              </a:solidFill>
            </a:endParaRPr>
          </a:p>
        </p:txBody>
      </p:sp>
      <p:pic>
        <p:nvPicPr>
          <p:cNvPr id="7" name="Picture 2" descr="Font Meme">
            <a:extLst>
              <a:ext uri="{FF2B5EF4-FFF2-40B4-BE49-F238E27FC236}">
                <a16:creationId xmlns:a16="http://schemas.microsoft.com/office/drawing/2014/main" id="{1E1A2F96-C507-4115-84CD-F8CD99107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88" y="2983882"/>
            <a:ext cx="2257624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48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CD9D9E-E2F5-43D8-B054-7ACFC095C736}"/>
              </a:ext>
            </a:extLst>
          </p:cNvPr>
          <p:cNvSpPr txBox="1"/>
          <p:nvPr/>
        </p:nvSpPr>
        <p:spPr>
          <a:xfrm>
            <a:off x="3022600" y="824698"/>
            <a:ext cx="6146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3600" dirty="0">
                <a:latin typeface="+mj-lt"/>
              </a:rPr>
              <a:t>AGENDA</a:t>
            </a:r>
            <a:endParaRPr lang="ko-KR" altLang="en-US" sz="3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ECD20-1661-4E37-B951-0749C6BD5F97}"/>
              </a:ext>
            </a:extLst>
          </p:cNvPr>
          <p:cNvSpPr txBox="1"/>
          <p:nvPr/>
        </p:nvSpPr>
        <p:spPr>
          <a:xfrm>
            <a:off x="3022601" y="1471029"/>
            <a:ext cx="614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endParaRPr lang="ko-KR" altLang="en-US" sz="1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F306F5F5-6BE2-4B7B-9676-AE318860D632}"/>
              </a:ext>
            </a:extLst>
          </p:cNvPr>
          <p:cNvSpPr/>
          <p:nvPr/>
        </p:nvSpPr>
        <p:spPr>
          <a:xfrm>
            <a:off x="4544531" y="3148014"/>
            <a:ext cx="895126" cy="895124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725E3-08AC-4ACE-8D7B-A176A45755A1}"/>
              </a:ext>
            </a:extLst>
          </p:cNvPr>
          <p:cNvSpPr txBox="1"/>
          <p:nvPr/>
        </p:nvSpPr>
        <p:spPr>
          <a:xfrm>
            <a:off x="3960415" y="4901847"/>
            <a:ext cx="206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08FD4B7-330D-42CB-8AC1-3DF2E89DAC62}"/>
              </a:ext>
            </a:extLst>
          </p:cNvPr>
          <p:cNvSpPr/>
          <p:nvPr/>
        </p:nvSpPr>
        <p:spPr>
          <a:xfrm>
            <a:off x="3960414" y="4474044"/>
            <a:ext cx="20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DB397AC5-FAF4-41C1-8882-C3B45926FDE3}"/>
              </a:ext>
            </a:extLst>
          </p:cNvPr>
          <p:cNvGrpSpPr/>
          <p:nvPr/>
        </p:nvGrpSpPr>
        <p:grpSpPr>
          <a:xfrm>
            <a:off x="4790061" y="3380643"/>
            <a:ext cx="404734" cy="415174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D21E2A64-EDCC-4429-8FFB-1CAAAEB2E0BF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47177297-12FA-465F-8B46-EED730D305F5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4C7FD93-7D27-4179-88B8-41BD270C9426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062C2C38-51B7-4821-82F2-BDBE6734897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타원 19">
            <a:extLst>
              <a:ext uri="{FF2B5EF4-FFF2-40B4-BE49-F238E27FC236}">
                <a16:creationId xmlns:a16="http://schemas.microsoft.com/office/drawing/2014/main" id="{955EAEBB-0151-45A8-A314-9EDDB59394E0}"/>
              </a:ext>
            </a:extLst>
          </p:cNvPr>
          <p:cNvSpPr/>
          <p:nvPr/>
        </p:nvSpPr>
        <p:spPr>
          <a:xfrm>
            <a:off x="9010960" y="3148014"/>
            <a:ext cx="895126" cy="895124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C6124B-4726-4260-BD70-A4D3C703A221}"/>
              </a:ext>
            </a:extLst>
          </p:cNvPr>
          <p:cNvSpPr txBox="1"/>
          <p:nvPr/>
        </p:nvSpPr>
        <p:spPr>
          <a:xfrm>
            <a:off x="8426844" y="4901847"/>
            <a:ext cx="206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E4FC3CA-B792-4C1F-AEFB-7EB556814CA6}"/>
              </a:ext>
            </a:extLst>
          </p:cNvPr>
          <p:cNvSpPr/>
          <p:nvPr/>
        </p:nvSpPr>
        <p:spPr>
          <a:xfrm>
            <a:off x="8426843" y="4474044"/>
            <a:ext cx="20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6A66647-8264-4690-A38A-5460A028EF84}"/>
              </a:ext>
            </a:extLst>
          </p:cNvPr>
          <p:cNvGrpSpPr/>
          <p:nvPr/>
        </p:nvGrpSpPr>
        <p:grpSpPr>
          <a:xfrm>
            <a:off x="9248601" y="3387021"/>
            <a:ext cx="419840" cy="402418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9823856-4C30-4CD2-BD74-D325A1ADB157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B77920D-98FA-4A94-80EC-2632F702CDA7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타원 25">
            <a:extLst>
              <a:ext uri="{FF2B5EF4-FFF2-40B4-BE49-F238E27FC236}">
                <a16:creationId xmlns:a16="http://schemas.microsoft.com/office/drawing/2014/main" id="{FA2DA5C5-D56B-4E8F-B598-D15BEE8234BE}"/>
              </a:ext>
            </a:extLst>
          </p:cNvPr>
          <p:cNvSpPr/>
          <p:nvPr/>
        </p:nvSpPr>
        <p:spPr>
          <a:xfrm>
            <a:off x="2311316" y="3148014"/>
            <a:ext cx="895126" cy="895124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7C8583-4B94-4236-A852-56BBDBC25E78}"/>
              </a:ext>
            </a:extLst>
          </p:cNvPr>
          <p:cNvSpPr txBox="1"/>
          <p:nvPr/>
        </p:nvSpPr>
        <p:spPr>
          <a:xfrm>
            <a:off x="1727201" y="4901847"/>
            <a:ext cx="206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ACBD0E9-EB96-4D83-ABC3-6A9CC3A3EDFA}"/>
              </a:ext>
            </a:extLst>
          </p:cNvPr>
          <p:cNvSpPr/>
          <p:nvPr/>
        </p:nvSpPr>
        <p:spPr>
          <a:xfrm>
            <a:off x="1727200" y="4474044"/>
            <a:ext cx="20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B2E98F-503E-4655-AECF-76192F9D363F}"/>
              </a:ext>
            </a:extLst>
          </p:cNvPr>
          <p:cNvGrpSpPr/>
          <p:nvPr/>
        </p:nvGrpSpPr>
        <p:grpSpPr>
          <a:xfrm>
            <a:off x="2600043" y="3376416"/>
            <a:ext cx="317670" cy="423628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B8F0CB3-105E-4C21-B97A-1762E618A322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3DFCB3E-51E6-4F10-864D-CEA1E2961383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타원 33">
            <a:extLst>
              <a:ext uri="{FF2B5EF4-FFF2-40B4-BE49-F238E27FC236}">
                <a16:creationId xmlns:a16="http://schemas.microsoft.com/office/drawing/2014/main" id="{431EA839-2F21-4839-8014-97DF04058535}"/>
              </a:ext>
            </a:extLst>
          </p:cNvPr>
          <p:cNvSpPr/>
          <p:nvPr/>
        </p:nvSpPr>
        <p:spPr>
          <a:xfrm>
            <a:off x="6777745" y="3148014"/>
            <a:ext cx="895126" cy="895124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67E4C6-40AD-4448-A53E-EC878C4F9F17}"/>
              </a:ext>
            </a:extLst>
          </p:cNvPr>
          <p:cNvSpPr txBox="1"/>
          <p:nvPr/>
        </p:nvSpPr>
        <p:spPr>
          <a:xfrm>
            <a:off x="6193629" y="4901847"/>
            <a:ext cx="206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C5C4902-2B83-4881-80A7-A0A4D77293CB}"/>
              </a:ext>
            </a:extLst>
          </p:cNvPr>
          <p:cNvSpPr/>
          <p:nvPr/>
        </p:nvSpPr>
        <p:spPr>
          <a:xfrm>
            <a:off x="6193628" y="4474044"/>
            <a:ext cx="20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483753D-7177-4C5C-9CA2-6ADD0B19DE24}"/>
              </a:ext>
            </a:extLst>
          </p:cNvPr>
          <p:cNvGrpSpPr/>
          <p:nvPr/>
        </p:nvGrpSpPr>
        <p:grpSpPr>
          <a:xfrm>
            <a:off x="6997931" y="3378158"/>
            <a:ext cx="420148" cy="42014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02F4280-FBD4-410E-8964-798C02E71C07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CBAE3F83-7127-417C-B2BD-F910FA86578C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61007AB-CFDB-4F3B-83C0-D0E40BCC3D46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EC8A868-D867-4BF2-88B3-8DB2C3301A4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7FF0949-98CC-48D3-8018-6D73A26D2B73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39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D397407F-4545-48A1-97A7-B0ABB6F306DF}"/>
              </a:ext>
            </a:extLst>
          </p:cNvPr>
          <p:cNvSpPr txBox="1"/>
          <p:nvPr/>
        </p:nvSpPr>
        <p:spPr>
          <a:xfrm>
            <a:off x="3606800" y="2433793"/>
            <a:ext cx="497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FDA9450-6516-448F-99AF-2956562C31CA}"/>
              </a:ext>
            </a:extLst>
          </p:cNvPr>
          <p:cNvSpPr txBox="1"/>
          <p:nvPr/>
        </p:nvSpPr>
        <p:spPr>
          <a:xfrm>
            <a:off x="3613317" y="4116430"/>
            <a:ext cx="4965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bg1"/>
                </a:solidFill>
              </a:rPr>
              <a:t>amet</a:t>
            </a:r>
            <a:r>
              <a:rPr lang="en-US" altLang="ko-KR" sz="1400" dirty="0">
                <a:solidFill>
                  <a:schemeClr val="bg1"/>
                </a:solidFill>
              </a:rPr>
              <a:t>, </a:t>
            </a:r>
            <a:r>
              <a:rPr lang="en-US" altLang="ko-KR" sz="1400" dirty="0" err="1">
                <a:solidFill>
                  <a:schemeClr val="bg1"/>
                </a:solidFill>
              </a:rPr>
              <a:t>consectetur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adipiscing</a:t>
            </a: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err="1">
                <a:solidFill>
                  <a:schemeClr val="bg1"/>
                </a:solidFill>
              </a:rPr>
              <a:t>elit</a:t>
            </a:r>
            <a:endParaRPr lang="en-US" altLang="ko-K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9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F4767-5D88-4262-AA47-139E0FE6122D}"/>
              </a:ext>
            </a:extLst>
          </p:cNvPr>
          <p:cNvSpPr txBox="1"/>
          <p:nvPr/>
        </p:nvSpPr>
        <p:spPr>
          <a:xfrm>
            <a:off x="813684" y="1385516"/>
            <a:ext cx="307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latin typeface="+mj-lt"/>
                <a:cs typeface="Arial" panose="020B0604020202020204" pitchFamily="34" charset="0"/>
              </a:rPr>
              <a:t>Section Break</a:t>
            </a:r>
          </a:p>
          <a:p>
            <a:r>
              <a:rPr lang="en-US" altLang="ko-KR" sz="3600" b="1"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F6C26-E552-4E47-9721-DEDA85AC235C}"/>
              </a:ext>
            </a:extLst>
          </p:cNvPr>
          <p:cNvSpPr txBox="1"/>
          <p:nvPr/>
        </p:nvSpPr>
        <p:spPr>
          <a:xfrm>
            <a:off x="5441194" y="2449636"/>
            <a:ext cx="207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/>
                </a:solidFill>
              </a:rPr>
              <a:t>amet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</a:rPr>
              <a:t>consectetur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adipisicing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elit</a:t>
            </a:r>
            <a:r>
              <a:rPr lang="en-US" altLang="ko-KR" sz="1200" dirty="0">
                <a:solidFill>
                  <a:schemeClr val="tx1"/>
                </a:solidFill>
              </a:rPr>
              <a:t>, sed do </a:t>
            </a:r>
            <a:r>
              <a:rPr lang="en-US" altLang="ko-KR" sz="1200" dirty="0" err="1">
                <a:solidFill>
                  <a:schemeClr val="tx1"/>
                </a:solidFill>
              </a:rPr>
              <a:t>eiusmod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tempor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172CE79-5C1D-410E-807E-444B20C77F6F}"/>
              </a:ext>
            </a:extLst>
          </p:cNvPr>
          <p:cNvSpPr/>
          <p:nvPr/>
        </p:nvSpPr>
        <p:spPr>
          <a:xfrm>
            <a:off x="5441193" y="2101735"/>
            <a:ext cx="207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0CD570A-31CB-431D-84AC-318EBA26D779}"/>
              </a:ext>
            </a:extLst>
          </p:cNvPr>
          <p:cNvSpPr/>
          <p:nvPr/>
        </p:nvSpPr>
        <p:spPr>
          <a:xfrm>
            <a:off x="5428493" y="1606990"/>
            <a:ext cx="20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7F771-C1DD-41C5-843D-FA5A5CE6512C}"/>
              </a:ext>
            </a:extLst>
          </p:cNvPr>
          <p:cNvSpPr txBox="1"/>
          <p:nvPr/>
        </p:nvSpPr>
        <p:spPr>
          <a:xfrm>
            <a:off x="8575222" y="2449636"/>
            <a:ext cx="207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/>
                </a:solidFill>
              </a:rPr>
              <a:t>amet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</a:rPr>
              <a:t>consectetur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adipisicing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elit</a:t>
            </a:r>
            <a:r>
              <a:rPr lang="en-US" altLang="ko-KR" sz="1200" dirty="0">
                <a:solidFill>
                  <a:schemeClr val="tx1"/>
                </a:solidFill>
              </a:rPr>
              <a:t>, sed do </a:t>
            </a:r>
            <a:r>
              <a:rPr lang="en-US" altLang="ko-KR" sz="1200" dirty="0" err="1">
                <a:solidFill>
                  <a:schemeClr val="tx1"/>
                </a:solidFill>
              </a:rPr>
              <a:t>eiusmod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tempor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640C364-5620-45B7-B178-B4E935E25399}"/>
              </a:ext>
            </a:extLst>
          </p:cNvPr>
          <p:cNvSpPr/>
          <p:nvPr/>
        </p:nvSpPr>
        <p:spPr>
          <a:xfrm>
            <a:off x="8575221" y="2101735"/>
            <a:ext cx="207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2AB5F8A-039E-4527-BBC3-12348B36AF78}"/>
              </a:ext>
            </a:extLst>
          </p:cNvPr>
          <p:cNvSpPr/>
          <p:nvPr/>
        </p:nvSpPr>
        <p:spPr>
          <a:xfrm>
            <a:off x="8562521" y="1606990"/>
            <a:ext cx="20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118887-3497-484B-B2B7-9B9FF264886A}"/>
              </a:ext>
            </a:extLst>
          </p:cNvPr>
          <p:cNvSpPr txBox="1"/>
          <p:nvPr/>
        </p:nvSpPr>
        <p:spPr>
          <a:xfrm>
            <a:off x="5441194" y="4797877"/>
            <a:ext cx="207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/>
                </a:solidFill>
              </a:rPr>
              <a:t>amet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</a:rPr>
              <a:t>consectetur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adipisicing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elit</a:t>
            </a:r>
            <a:r>
              <a:rPr lang="en-US" altLang="ko-KR" sz="1200" dirty="0">
                <a:solidFill>
                  <a:schemeClr val="tx1"/>
                </a:solidFill>
              </a:rPr>
              <a:t>, sed do </a:t>
            </a:r>
            <a:r>
              <a:rPr lang="en-US" altLang="ko-KR" sz="1200" dirty="0" err="1">
                <a:solidFill>
                  <a:schemeClr val="tx1"/>
                </a:solidFill>
              </a:rPr>
              <a:t>eiusmod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tempor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7FB355-6CEF-4C4F-97CA-A8B9B294CD98}"/>
              </a:ext>
            </a:extLst>
          </p:cNvPr>
          <p:cNvSpPr/>
          <p:nvPr/>
        </p:nvSpPr>
        <p:spPr>
          <a:xfrm>
            <a:off x="5441193" y="4449976"/>
            <a:ext cx="207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1B9006-B0FF-4ACF-97E2-5F9A386645EB}"/>
              </a:ext>
            </a:extLst>
          </p:cNvPr>
          <p:cNvSpPr/>
          <p:nvPr/>
        </p:nvSpPr>
        <p:spPr>
          <a:xfrm>
            <a:off x="5428493" y="3955231"/>
            <a:ext cx="20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53FB-3809-4C39-8372-52BA674404A0}"/>
              </a:ext>
            </a:extLst>
          </p:cNvPr>
          <p:cNvSpPr txBox="1"/>
          <p:nvPr/>
        </p:nvSpPr>
        <p:spPr>
          <a:xfrm>
            <a:off x="8575222" y="4797877"/>
            <a:ext cx="2072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200" dirty="0" err="1">
                <a:solidFill>
                  <a:schemeClr val="tx1"/>
                </a:solidFill>
              </a:rPr>
              <a:t>amet</a:t>
            </a:r>
            <a:r>
              <a:rPr lang="en-US" altLang="ko-KR" sz="1200" dirty="0">
                <a:solidFill>
                  <a:schemeClr val="tx1"/>
                </a:solidFill>
              </a:rPr>
              <a:t>, </a:t>
            </a:r>
            <a:r>
              <a:rPr lang="en-US" altLang="ko-KR" sz="1200" dirty="0" err="1">
                <a:solidFill>
                  <a:schemeClr val="tx1"/>
                </a:solidFill>
              </a:rPr>
              <a:t>consectetur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adipisicing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elit</a:t>
            </a:r>
            <a:r>
              <a:rPr lang="en-US" altLang="ko-KR" sz="1200" dirty="0">
                <a:solidFill>
                  <a:schemeClr val="tx1"/>
                </a:solidFill>
              </a:rPr>
              <a:t>, sed do </a:t>
            </a:r>
            <a:r>
              <a:rPr lang="en-US" altLang="ko-KR" sz="1200" dirty="0" err="1">
                <a:solidFill>
                  <a:schemeClr val="tx1"/>
                </a:solidFill>
              </a:rPr>
              <a:t>eiusmod</a:t>
            </a:r>
            <a:r>
              <a:rPr lang="en-US" altLang="ko-KR" sz="1200" dirty="0">
                <a:solidFill>
                  <a:schemeClr val="tx1"/>
                </a:solidFill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</a:rPr>
              <a:t>tempor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4B4721B-C371-47FA-B84F-AB95CF186FDD}"/>
              </a:ext>
            </a:extLst>
          </p:cNvPr>
          <p:cNvSpPr/>
          <p:nvPr/>
        </p:nvSpPr>
        <p:spPr>
          <a:xfrm>
            <a:off x="8575221" y="4449976"/>
            <a:ext cx="2072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Lorem ipsum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55E9D36-BC26-468E-97E7-CE77A4EF813E}"/>
              </a:ext>
            </a:extLst>
          </p:cNvPr>
          <p:cNvSpPr/>
          <p:nvPr/>
        </p:nvSpPr>
        <p:spPr>
          <a:xfrm>
            <a:off x="8562521" y="3955231"/>
            <a:ext cx="207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99324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84A15C3-C2DD-4476-94C6-A7E1349B03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7888" y="856311"/>
            <a:ext cx="3476224" cy="5145378"/>
          </a:xfrm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CABE46-BE65-483E-89A6-883AD3E54F2A}"/>
              </a:ext>
            </a:extLst>
          </p:cNvPr>
          <p:cNvSpPr txBox="1"/>
          <p:nvPr/>
        </p:nvSpPr>
        <p:spPr>
          <a:xfrm>
            <a:off x="951342" y="4894476"/>
            <a:ext cx="3406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D6EE09-4DFB-4965-BF53-F83833094C0A}"/>
              </a:ext>
            </a:extLst>
          </p:cNvPr>
          <p:cNvSpPr/>
          <p:nvPr/>
        </p:nvSpPr>
        <p:spPr>
          <a:xfrm>
            <a:off x="951341" y="4394175"/>
            <a:ext cx="340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</a:t>
            </a:r>
            <a:r>
              <a:rPr lang="en-US" altLang="ko-KR" sz="2000" dirty="0" err="1">
                <a:latin typeface="+mj-lt"/>
              </a:rPr>
              <a:t>amet</a:t>
            </a:r>
            <a:endParaRPr lang="en-US" altLang="ko-KR" sz="2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4E90E6-7071-4225-9E79-24796AD97F9A}"/>
              </a:ext>
            </a:extLst>
          </p:cNvPr>
          <p:cNvSpPr txBox="1"/>
          <p:nvPr/>
        </p:nvSpPr>
        <p:spPr>
          <a:xfrm>
            <a:off x="8493983" y="2373436"/>
            <a:ext cx="2428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22C578-A90D-432D-8B1B-5301FB30B04B}"/>
              </a:ext>
            </a:extLst>
          </p:cNvPr>
          <p:cNvSpPr/>
          <p:nvPr/>
        </p:nvSpPr>
        <p:spPr>
          <a:xfrm>
            <a:off x="8493982" y="2012835"/>
            <a:ext cx="2428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DE6F875-F3B3-4FFC-9E19-EAEBEC928FF0}"/>
              </a:ext>
            </a:extLst>
          </p:cNvPr>
          <p:cNvSpPr/>
          <p:nvPr/>
        </p:nvSpPr>
        <p:spPr>
          <a:xfrm>
            <a:off x="8481282" y="1543490"/>
            <a:ext cx="2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01.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3B55A-441C-41B3-8AA1-B16DA8CF727F}"/>
              </a:ext>
            </a:extLst>
          </p:cNvPr>
          <p:cNvSpPr txBox="1"/>
          <p:nvPr/>
        </p:nvSpPr>
        <p:spPr>
          <a:xfrm>
            <a:off x="8493983" y="4721677"/>
            <a:ext cx="2428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adipisicing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BD80EE5-6FB0-4A7E-8073-AFACE65DC2C3}"/>
              </a:ext>
            </a:extLst>
          </p:cNvPr>
          <p:cNvSpPr/>
          <p:nvPr/>
        </p:nvSpPr>
        <p:spPr>
          <a:xfrm>
            <a:off x="8493982" y="4361076"/>
            <a:ext cx="2428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9F7DCBF-C119-4806-8E58-C4C8D99AC4B3}"/>
              </a:ext>
            </a:extLst>
          </p:cNvPr>
          <p:cNvSpPr/>
          <p:nvPr/>
        </p:nvSpPr>
        <p:spPr>
          <a:xfrm>
            <a:off x="8481282" y="3891731"/>
            <a:ext cx="242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+mj-lt"/>
              </a:rPr>
              <a:t>02.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12C24D9-87A7-41A7-B518-D4D8563BDC16}"/>
              </a:ext>
            </a:extLst>
          </p:cNvPr>
          <p:cNvSpPr/>
          <p:nvPr/>
        </p:nvSpPr>
        <p:spPr>
          <a:xfrm>
            <a:off x="951341" y="1072460"/>
            <a:ext cx="3406548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3200" b="1" dirty="0">
                <a:latin typeface="+mj-lt"/>
              </a:rPr>
              <a:t>Make </a:t>
            </a:r>
            <a:r>
              <a:rPr lang="en-US" altLang="ko-KR" sz="3200" b="1">
                <a:latin typeface="+mj-lt"/>
              </a:rPr>
              <a:t>Your Title</a:t>
            </a:r>
            <a:endParaRPr lang="en-US" altLang="ko-K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97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B188C19A-5D31-4BF8-98B8-200C5BA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4F1C5B-3A7D-4250-9DEA-58A7DCDEA4F7}"/>
              </a:ext>
            </a:extLst>
          </p:cNvPr>
          <p:cNvSpPr txBox="1"/>
          <p:nvPr/>
        </p:nvSpPr>
        <p:spPr>
          <a:xfrm>
            <a:off x="6807200" y="1319422"/>
            <a:ext cx="475772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 algn="r"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l"/>
            <a:r>
              <a:rPr lang="en-US" altLang="ko-KR" b="1" dirty="0">
                <a:solidFill>
                  <a:schemeClr val="tx1"/>
                </a:solidFill>
              </a:rPr>
              <a:t>Subject Title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2C41C-C0A9-4875-A1AC-6009C73D0531}"/>
              </a:ext>
            </a:extLst>
          </p:cNvPr>
          <p:cNvSpPr txBox="1"/>
          <p:nvPr/>
        </p:nvSpPr>
        <p:spPr>
          <a:xfrm>
            <a:off x="6948855" y="4846736"/>
            <a:ext cx="224594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Lorem ipsum dolor </a:t>
            </a:r>
            <a:r>
              <a:rPr lang="en-US" altLang="ko-KR" sz="1400">
                <a:solidFill>
                  <a:schemeClr val="tx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chemeClr val="tx1"/>
                </a:solidFill>
              </a:rPr>
              <a:t>, sed </a:t>
            </a:r>
            <a:r>
              <a:rPr lang="en-US" altLang="ko-KR" sz="1400">
                <a:solidFill>
                  <a:schemeClr val="tx1"/>
                </a:solidFill>
              </a:rPr>
              <a:t>do eiusmod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CF96D81-5FC8-415A-AEAB-C850A1CB1E07}"/>
              </a:ext>
            </a:extLst>
          </p:cNvPr>
          <p:cNvSpPr/>
          <p:nvPr/>
        </p:nvSpPr>
        <p:spPr>
          <a:xfrm>
            <a:off x="6927390" y="4453400"/>
            <a:ext cx="226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C31826B-6BBA-4A73-B5F3-87B8AC2581A2}"/>
              </a:ext>
            </a:extLst>
          </p:cNvPr>
          <p:cNvGrpSpPr/>
          <p:nvPr/>
        </p:nvGrpSpPr>
        <p:grpSpPr>
          <a:xfrm>
            <a:off x="7007772" y="3949339"/>
            <a:ext cx="328687" cy="328687"/>
            <a:chOff x="752656" y="1562597"/>
            <a:chExt cx="390525" cy="390525"/>
          </a:xfrm>
          <a:solidFill>
            <a:schemeClr val="tx1"/>
          </a:solidFill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17A11F5-107B-40A1-99B6-9D74B5CA8A98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5D3E71F4-0DA0-419D-9600-48C412355546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2445BB89-BFB8-4961-B3A6-8730B36B07C5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76A8BF49-0394-403F-A60C-E5E4F369D330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DA63BF31-2B98-43AE-BE9D-63FA18A7B651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C64B5B37-E621-403A-9FB8-12D6B47F14BB}"/>
              </a:ext>
            </a:extLst>
          </p:cNvPr>
          <p:cNvSpPr/>
          <p:nvPr/>
        </p:nvSpPr>
        <p:spPr>
          <a:xfrm>
            <a:off x="9397942" y="4039281"/>
            <a:ext cx="288604" cy="328687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62D18-3E4D-420F-B102-5BC71502E391}"/>
              </a:ext>
            </a:extLst>
          </p:cNvPr>
          <p:cNvSpPr txBox="1"/>
          <p:nvPr/>
        </p:nvSpPr>
        <p:spPr>
          <a:xfrm>
            <a:off x="9318982" y="4846736"/>
            <a:ext cx="2245945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Lorem ipsum dolor </a:t>
            </a:r>
            <a:r>
              <a:rPr lang="en-US" altLang="ko-KR" sz="1400">
                <a:solidFill>
                  <a:schemeClr val="tx1"/>
                </a:solidFill>
              </a:rPr>
              <a:t>sit amet, consectetur adipisicing elit</a:t>
            </a:r>
            <a:r>
              <a:rPr lang="en-US" altLang="ko-KR" sz="1400" dirty="0">
                <a:solidFill>
                  <a:schemeClr val="tx1"/>
                </a:solidFill>
              </a:rPr>
              <a:t>, sed </a:t>
            </a:r>
            <a:r>
              <a:rPr lang="en-US" altLang="ko-KR" sz="1400">
                <a:solidFill>
                  <a:schemeClr val="tx1"/>
                </a:solidFill>
              </a:rPr>
              <a:t>do eiusmod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A34F05-BE1C-4389-A5D8-D4073445DD25}"/>
              </a:ext>
            </a:extLst>
          </p:cNvPr>
          <p:cNvSpPr/>
          <p:nvPr/>
        </p:nvSpPr>
        <p:spPr>
          <a:xfrm>
            <a:off x="9297517" y="4453400"/>
            <a:ext cx="226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latin typeface="+mj-lt"/>
              </a:rPr>
              <a:t>Lorem ipsum</a:t>
            </a:r>
            <a:endParaRPr lang="ko-KR" altLang="en-US" dirty="0">
              <a:latin typeface="+mj-lt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F47296A-437D-440C-B3B0-19B74FEFE2F4}"/>
              </a:ext>
            </a:extLst>
          </p:cNvPr>
          <p:cNvSpPr/>
          <p:nvPr/>
        </p:nvSpPr>
        <p:spPr>
          <a:xfrm>
            <a:off x="3938755" y="4155672"/>
            <a:ext cx="1752336" cy="1752336"/>
          </a:xfrm>
          <a:prstGeom prst="ellipse">
            <a:avLst/>
          </a:prstGeom>
          <a:solidFill>
            <a:schemeClr val="tx1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0B6AF-5FE5-4453-BB75-95AA30771E64}"/>
              </a:ext>
            </a:extLst>
          </p:cNvPr>
          <p:cNvSpPr txBox="1"/>
          <p:nvPr/>
        </p:nvSpPr>
        <p:spPr>
          <a:xfrm>
            <a:off x="6807200" y="1899573"/>
            <a:ext cx="402112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3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A78ACB92-CEAE-4D78-8966-27FA289BFB3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901701" y="3429000"/>
            <a:ext cx="103885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183EC33-EF5B-4E09-8E91-DA9531B37E66}"/>
              </a:ext>
            </a:extLst>
          </p:cNvPr>
          <p:cNvGrpSpPr/>
          <p:nvPr/>
        </p:nvGrpSpPr>
        <p:grpSpPr>
          <a:xfrm rot="18900000" flipV="1">
            <a:off x="3047757" y="3328293"/>
            <a:ext cx="201416" cy="201416"/>
            <a:chOff x="10553700" y="520699"/>
            <a:chExt cx="1079500" cy="1079500"/>
          </a:xfrm>
        </p:grpSpPr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4336AAAD-FDBD-4426-B20F-7C730381B1A4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A6258EA8-3534-4744-9E72-FD9B8F7D422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227FC69-48AA-43D1-A5BA-3949081B406C}"/>
              </a:ext>
            </a:extLst>
          </p:cNvPr>
          <p:cNvGrpSpPr/>
          <p:nvPr/>
        </p:nvGrpSpPr>
        <p:grpSpPr>
          <a:xfrm rot="18900000" flipV="1">
            <a:off x="6006915" y="3328294"/>
            <a:ext cx="201416" cy="201416"/>
            <a:chOff x="10553700" y="520699"/>
            <a:chExt cx="1079500" cy="1079500"/>
          </a:xfrm>
        </p:grpSpPr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9251DD51-5A4D-47FA-9AEA-90B30D25CD0F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0A850B28-12F6-469B-BDE6-D1E0AF1AA8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7607C70F-99D3-4EA4-96CB-7E44B151B98B}"/>
              </a:ext>
            </a:extLst>
          </p:cNvPr>
          <p:cNvGrpSpPr/>
          <p:nvPr/>
        </p:nvGrpSpPr>
        <p:grpSpPr>
          <a:xfrm rot="18900000" flipV="1">
            <a:off x="8765476" y="3328294"/>
            <a:ext cx="201416" cy="201416"/>
            <a:chOff x="10553700" y="520699"/>
            <a:chExt cx="1079500" cy="1079500"/>
          </a:xfrm>
        </p:grpSpPr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7888AF92-FE60-4AE2-B871-ADA809DD6F69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832E167E-6EC3-4A01-B818-27C7ABD55B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타원 2">
            <a:extLst>
              <a:ext uri="{FF2B5EF4-FFF2-40B4-BE49-F238E27FC236}">
                <a16:creationId xmlns:a16="http://schemas.microsoft.com/office/drawing/2014/main" id="{F172788F-4D4F-4245-A4EB-22A7DD64ED54}"/>
              </a:ext>
            </a:extLst>
          </p:cNvPr>
          <p:cNvSpPr/>
          <p:nvPr/>
        </p:nvSpPr>
        <p:spPr>
          <a:xfrm>
            <a:off x="901701" y="2451100"/>
            <a:ext cx="1955800" cy="19558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A77791F-5FB8-4979-9CBA-BEB75CB0A5B9}"/>
              </a:ext>
            </a:extLst>
          </p:cNvPr>
          <p:cNvSpPr/>
          <p:nvPr/>
        </p:nvSpPr>
        <p:spPr>
          <a:xfrm>
            <a:off x="3678769" y="774028"/>
            <a:ext cx="2057394" cy="53099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D43C8503-9EBD-421B-B85A-F0F1BAB18DE4}"/>
              </a:ext>
            </a:extLst>
          </p:cNvPr>
          <p:cNvSpPr/>
          <p:nvPr/>
        </p:nvSpPr>
        <p:spPr>
          <a:xfrm>
            <a:off x="3920808" y="2642342"/>
            <a:ext cx="1573316" cy="15733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91487F9-A72F-4E8D-8243-C7C118B7D2A8}"/>
              </a:ext>
            </a:extLst>
          </p:cNvPr>
          <p:cNvSpPr/>
          <p:nvPr/>
        </p:nvSpPr>
        <p:spPr>
          <a:xfrm>
            <a:off x="3920808" y="1069026"/>
            <a:ext cx="1573316" cy="15733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F16B181-C166-4EB8-B08C-E380859D12FD}"/>
              </a:ext>
            </a:extLst>
          </p:cNvPr>
          <p:cNvSpPr/>
          <p:nvPr/>
        </p:nvSpPr>
        <p:spPr>
          <a:xfrm>
            <a:off x="3920808" y="4215658"/>
            <a:ext cx="1573316" cy="1573316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75A5E6A-F00B-4D97-A88B-A8CA812A8E3D}"/>
              </a:ext>
            </a:extLst>
          </p:cNvPr>
          <p:cNvSpPr/>
          <p:nvPr/>
        </p:nvSpPr>
        <p:spPr>
          <a:xfrm>
            <a:off x="6557431" y="2451100"/>
            <a:ext cx="1955800" cy="1955800"/>
          </a:xfrm>
          <a:prstGeom prst="ellipse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F7F992EF-C2E6-4FC4-8EF4-FC33EF5F481A}"/>
              </a:ext>
            </a:extLst>
          </p:cNvPr>
          <p:cNvSpPr/>
          <p:nvPr/>
        </p:nvSpPr>
        <p:spPr>
          <a:xfrm>
            <a:off x="9334498" y="2451100"/>
            <a:ext cx="1955800" cy="1955800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+mj-lt"/>
              </a:rPr>
              <a:t>Lorem ipsum</a:t>
            </a:r>
            <a:endParaRPr lang="ko-KR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AAD8EC-3C85-465A-B850-4AA5DB27E11E}"/>
              </a:ext>
            </a:extLst>
          </p:cNvPr>
          <p:cNvSpPr txBox="1"/>
          <p:nvPr/>
        </p:nvSpPr>
        <p:spPr>
          <a:xfrm>
            <a:off x="6557431" y="5345308"/>
            <a:ext cx="3406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incididunt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ut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labore</a:t>
            </a:r>
            <a:r>
              <a:rPr lang="en-US" altLang="ko-KR" sz="1400" dirty="0">
                <a:solidFill>
                  <a:schemeClr val="tx1"/>
                </a:solidFill>
              </a:rPr>
              <a:t> et dolore magna </a:t>
            </a:r>
            <a:r>
              <a:rPr lang="en-US" altLang="ko-KR" sz="1400" dirty="0" err="1">
                <a:solidFill>
                  <a:schemeClr val="tx1"/>
                </a:solidFill>
              </a:rPr>
              <a:t>aliqua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5158F100-1EF5-4A27-B087-80B8EC19A1DC}"/>
              </a:ext>
            </a:extLst>
          </p:cNvPr>
          <p:cNvSpPr/>
          <p:nvPr/>
        </p:nvSpPr>
        <p:spPr>
          <a:xfrm>
            <a:off x="6557430" y="4845007"/>
            <a:ext cx="3406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 dolor sit </a:t>
            </a:r>
            <a:r>
              <a:rPr lang="en-US" altLang="ko-KR" sz="2000" dirty="0" err="1">
                <a:latin typeface="+mj-lt"/>
              </a:rPr>
              <a:t>amet</a:t>
            </a:r>
            <a:endParaRPr lang="en-US" altLang="ko-KR" sz="2000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B2B53C-FB63-4214-8505-F0141A87B08A}"/>
              </a:ext>
            </a:extLst>
          </p:cNvPr>
          <p:cNvSpPr txBox="1"/>
          <p:nvPr/>
        </p:nvSpPr>
        <p:spPr>
          <a:xfrm>
            <a:off x="6557430" y="923510"/>
            <a:ext cx="4757727" cy="5847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 algn="r"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l"/>
            <a:r>
              <a:rPr lang="en-US" altLang="ko-KR" b="1" dirty="0">
                <a:solidFill>
                  <a:schemeClr val="tx1"/>
                </a:solidFill>
              </a:rPr>
              <a:t>SLIDE TITLE HERE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8CB0EC-D48D-4FAD-8209-3AD78EE4B540}"/>
              </a:ext>
            </a:extLst>
          </p:cNvPr>
          <p:cNvSpPr txBox="1"/>
          <p:nvPr/>
        </p:nvSpPr>
        <p:spPr>
          <a:xfrm>
            <a:off x="6557430" y="1503661"/>
            <a:ext cx="402112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algn="ctr">
              <a:defRPr sz="1200">
                <a:solidFill>
                  <a:srgbClr val="212761"/>
                </a:solidFill>
              </a:defRPr>
            </a:lvl1pPr>
          </a:lstStyle>
          <a:p>
            <a:pPr algn="l"/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4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DE3478-03BF-47F4-B4BA-3E06F6E658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305146D-6D27-4D1B-BDFD-529293B58D85}"/>
              </a:ext>
            </a:extLst>
          </p:cNvPr>
          <p:cNvGrpSpPr/>
          <p:nvPr/>
        </p:nvGrpSpPr>
        <p:grpSpPr>
          <a:xfrm>
            <a:off x="11277606" y="520699"/>
            <a:ext cx="355593" cy="355593"/>
            <a:chOff x="10553700" y="520699"/>
            <a:chExt cx="1079500" cy="1079500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EEF4CD3A-FE4F-4D50-9FE5-9EBDD17CA42E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>
              <a:extLst>
                <a:ext uri="{FF2B5EF4-FFF2-40B4-BE49-F238E27FC236}">
                  <a16:creationId xmlns:a16="http://schemas.microsoft.com/office/drawing/2014/main" id="{BCF6BDDA-821F-4A71-9EA3-EB681E3BCFF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7719DC4-D7F4-485E-B418-57C95D8A5D41}"/>
              </a:ext>
            </a:extLst>
          </p:cNvPr>
          <p:cNvGrpSpPr/>
          <p:nvPr/>
        </p:nvGrpSpPr>
        <p:grpSpPr>
          <a:xfrm flipV="1">
            <a:off x="11277606" y="5981707"/>
            <a:ext cx="355593" cy="355593"/>
            <a:chOff x="10553700" y="520699"/>
            <a:chExt cx="1079500" cy="1079500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C5E4FBB5-BE0C-4B50-B4FE-D91684F9E7C0}"/>
                </a:ext>
              </a:extLst>
            </p:cNvPr>
            <p:cNvCxnSpPr/>
            <p:nvPr/>
          </p:nvCxnSpPr>
          <p:spPr>
            <a:xfrm>
              <a:off x="10553700" y="52069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DA1FDF59-8399-4FCC-AC71-65DF31F76BF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3450" y="1060449"/>
              <a:ext cx="1079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A2CC216A-ECBA-429A-9A19-029356D36F2B}"/>
              </a:ext>
            </a:extLst>
          </p:cNvPr>
          <p:cNvGrpSpPr/>
          <p:nvPr/>
        </p:nvGrpSpPr>
        <p:grpSpPr>
          <a:xfrm>
            <a:off x="4787781" y="1265684"/>
            <a:ext cx="206690" cy="275632"/>
            <a:chOff x="3471472" y="902398"/>
            <a:chExt cx="295275" cy="393763"/>
          </a:xfrm>
          <a:solidFill>
            <a:schemeClr val="tx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A93DF589-305F-42BC-B34A-9BDFE1161BBD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DDE2748F-01FF-4E59-9136-9ADEA91A89BE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6D0B3D-822D-4BF6-A91B-CAE2CEB338D0}"/>
              </a:ext>
            </a:extLst>
          </p:cNvPr>
          <p:cNvSpPr txBox="1"/>
          <p:nvPr/>
        </p:nvSpPr>
        <p:spPr>
          <a:xfrm>
            <a:off x="5224300" y="1577746"/>
            <a:ext cx="226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A74280E-86AD-4EE9-A0C9-769FC235A522}"/>
              </a:ext>
            </a:extLst>
          </p:cNvPr>
          <p:cNvSpPr/>
          <p:nvPr/>
        </p:nvSpPr>
        <p:spPr>
          <a:xfrm>
            <a:off x="5224298" y="1265684"/>
            <a:ext cx="213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A0321C5-233F-4977-BDF3-221F37240B96}"/>
              </a:ext>
            </a:extLst>
          </p:cNvPr>
          <p:cNvGrpSpPr/>
          <p:nvPr/>
        </p:nvGrpSpPr>
        <p:grpSpPr>
          <a:xfrm>
            <a:off x="4768142" y="3051967"/>
            <a:ext cx="273366" cy="273364"/>
            <a:chOff x="752656" y="1562597"/>
            <a:chExt cx="390525" cy="390525"/>
          </a:xfrm>
          <a:solidFill>
            <a:schemeClr val="tx1"/>
          </a:solidFill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80911953-A5E1-4138-BEBE-8C946A11D970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C3637EFB-D905-45D8-B8CD-5857A0D584DF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6243FBA-2160-4E16-A167-A5D609DB16B7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E6505BA-5A24-47A6-8AA6-0AAB5B67F7BE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CA2DA71-993E-40B1-A66C-788C8B993CDA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BE117C-43A0-4311-8ABD-590A30A7C162}"/>
              </a:ext>
            </a:extLst>
          </p:cNvPr>
          <p:cNvSpPr txBox="1"/>
          <p:nvPr/>
        </p:nvSpPr>
        <p:spPr>
          <a:xfrm>
            <a:off x="5224300" y="3352118"/>
            <a:ext cx="226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0C6557-3383-40FB-80C4-24ED48F6E48E}"/>
              </a:ext>
            </a:extLst>
          </p:cNvPr>
          <p:cNvSpPr/>
          <p:nvPr/>
        </p:nvSpPr>
        <p:spPr>
          <a:xfrm>
            <a:off x="5224298" y="3040056"/>
            <a:ext cx="213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E8A794A2-63B4-466A-BE4B-58CAF5C79E39}"/>
              </a:ext>
            </a:extLst>
          </p:cNvPr>
          <p:cNvSpPr/>
          <p:nvPr/>
        </p:nvSpPr>
        <p:spPr>
          <a:xfrm>
            <a:off x="4772111" y="4852257"/>
            <a:ext cx="240030" cy="273366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8C35E5-D9AD-4A3F-9AB3-0F07A6B0F6B6}"/>
              </a:ext>
            </a:extLst>
          </p:cNvPr>
          <p:cNvSpPr txBox="1"/>
          <p:nvPr/>
        </p:nvSpPr>
        <p:spPr>
          <a:xfrm>
            <a:off x="5224300" y="5126490"/>
            <a:ext cx="226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Lorem ipsum dolor sit </a:t>
            </a:r>
            <a:r>
              <a:rPr lang="en-US" altLang="ko-KR" sz="1400" dirty="0" err="1">
                <a:solidFill>
                  <a:schemeClr val="tx1"/>
                </a:solidFill>
              </a:rPr>
              <a:t>amet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en-US" altLang="ko-KR" sz="1400" dirty="0" err="1">
                <a:solidFill>
                  <a:schemeClr val="tx1"/>
                </a:solidFill>
              </a:rPr>
              <a:t>consectetur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adipiscing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elit</a:t>
            </a:r>
            <a:r>
              <a:rPr lang="en-US" altLang="ko-KR" sz="1400" dirty="0">
                <a:solidFill>
                  <a:schemeClr val="tx1"/>
                </a:solidFill>
              </a:rPr>
              <a:t>, sed do </a:t>
            </a:r>
            <a:r>
              <a:rPr lang="en-US" altLang="ko-KR" sz="1400" dirty="0" err="1">
                <a:solidFill>
                  <a:schemeClr val="tx1"/>
                </a:solidFill>
              </a:rPr>
              <a:t>eiusmod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en-US" altLang="ko-KR" sz="1400" dirty="0" err="1">
                <a:solidFill>
                  <a:schemeClr val="tx1"/>
                </a:solidFill>
              </a:rPr>
              <a:t>tempor</a:t>
            </a: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2778AD-C4FC-4E89-8ED8-45D234680EA0}"/>
              </a:ext>
            </a:extLst>
          </p:cNvPr>
          <p:cNvSpPr/>
          <p:nvPr/>
        </p:nvSpPr>
        <p:spPr>
          <a:xfrm>
            <a:off x="5224298" y="4814428"/>
            <a:ext cx="2130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+mj-lt"/>
              </a:rPr>
              <a:t>Lorem ipsum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040F043-2143-4829-861C-AD97E48A81AD}"/>
              </a:ext>
            </a:extLst>
          </p:cNvPr>
          <p:cNvSpPr/>
          <p:nvPr/>
        </p:nvSpPr>
        <p:spPr>
          <a:xfrm>
            <a:off x="951341" y="1072460"/>
            <a:ext cx="2504648" cy="107721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3200" b="1" dirty="0">
                <a:latin typeface="+mj-lt"/>
              </a:rPr>
              <a:t>Insert Your Title Here</a:t>
            </a:r>
            <a:endParaRPr lang="ko-KR" altLang="en-US" sz="3200" b="1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A5A952-AB48-4923-8F73-D48A94DD609F}"/>
              </a:ext>
            </a:extLst>
          </p:cNvPr>
          <p:cNvSpPr txBox="1"/>
          <p:nvPr/>
        </p:nvSpPr>
        <p:spPr>
          <a:xfrm>
            <a:off x="951344" y="5008757"/>
            <a:ext cx="2510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Lorem ipsum dolor sit </a:t>
            </a:r>
            <a:r>
              <a:rPr lang="en-US" altLang="ko-KR" sz="1400" dirty="0" err="1"/>
              <a:t>amet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consectetur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adipisicing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elit</a:t>
            </a:r>
            <a:r>
              <a:rPr lang="en-US" altLang="ko-KR" sz="1400" dirty="0"/>
              <a:t>, sed do </a:t>
            </a:r>
            <a:r>
              <a:rPr lang="en-US" altLang="ko-KR" sz="1400" dirty="0" err="1"/>
              <a:t>eiusmod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tempor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6649706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-Calibri Light">
      <a:majorFont>
        <a:latin typeface="Bebas Neue"/>
        <a:ea typeface="Arial Unicode MS"/>
        <a:cs typeface=""/>
      </a:majorFont>
      <a:minorFont>
        <a:latin typeface="Calibri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400" b="1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1384</Words>
  <Application>Microsoft Office PowerPoint</Application>
  <PresentationFormat>와이드스크린</PresentationFormat>
  <Paragraphs>218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4" baseType="lpstr">
      <vt:lpstr>Wingdings</vt:lpstr>
      <vt:lpstr>Calibri Light</vt:lpstr>
      <vt:lpstr>Bebas Neue</vt:lpstr>
      <vt:lpstr>Arial</vt:lpstr>
      <vt:lpstr>Arial Unicode MS</vt:lpstr>
      <vt:lpstr>맑은 고딕</vt:lpstr>
      <vt:lpstr>PPTMON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MOMO</cp:lastModifiedBy>
  <cp:revision>240</cp:revision>
  <dcterms:created xsi:type="dcterms:W3CDTF">2019-04-06T05:20:47Z</dcterms:created>
  <dcterms:modified xsi:type="dcterms:W3CDTF">2020-10-12T22:02:36Z</dcterms:modified>
</cp:coreProperties>
</file>