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7" r:id="rId2"/>
    <p:sldId id="257" r:id="rId3"/>
    <p:sldId id="333" r:id="rId4"/>
    <p:sldId id="259" r:id="rId5"/>
    <p:sldId id="278" r:id="rId6"/>
    <p:sldId id="365" r:id="rId7"/>
    <p:sldId id="366" r:id="rId8"/>
    <p:sldId id="368" r:id="rId9"/>
    <p:sldId id="370" r:id="rId10"/>
    <p:sldId id="275" r:id="rId11"/>
    <p:sldId id="364" r:id="rId12"/>
    <p:sldId id="369" r:id="rId13"/>
    <p:sldId id="367" r:id="rId14"/>
    <p:sldId id="373" r:id="rId15"/>
    <p:sldId id="375" r:id="rId16"/>
    <p:sldId id="371" r:id="rId17"/>
    <p:sldId id="372" r:id="rId18"/>
    <p:sldId id="292" r:id="rId19"/>
    <p:sldId id="287" r:id="rId20"/>
    <p:sldId id="288" r:id="rId21"/>
    <p:sldId id="376" r:id="rId22"/>
    <p:sldId id="377" r:id="rId23"/>
    <p:sldId id="291" r:id="rId24"/>
    <p:sldId id="294" r:id="rId25"/>
    <p:sldId id="293" r:id="rId26"/>
    <p:sldId id="466" r:id="rId27"/>
    <p:sldId id="295" r:id="rId28"/>
    <p:sldId id="378" r:id="rId29"/>
  </p:sldIdLst>
  <p:sldSz cx="12192000" cy="6858000"/>
  <p:notesSz cx="6858000" cy="9144000"/>
  <p:embeddedFontLst>
    <p:embeddedFont>
      <p:font typeface="Manrope" pitchFamily="2" charset="0"/>
      <p:regular r:id="rId32"/>
      <p:bold r:id="rId33"/>
    </p:embeddedFont>
    <p:embeddedFont>
      <p:font typeface="Manrope ExtraBold" pitchFamily="2" charset="0"/>
      <p:bold r:id="rId34"/>
    </p:embeddedFont>
    <p:embeddedFont>
      <p:font typeface="맑은 고딕" panose="020B0503020000020004" pitchFamily="50" charset="-127"/>
      <p:regular r:id="rId35"/>
      <p:bold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4D7"/>
    <a:srgbClr val="000000"/>
    <a:srgbClr val="FFEFD9"/>
    <a:srgbClr val="FF6E80"/>
    <a:srgbClr val="1A1A1A"/>
    <a:srgbClr val="4C60CA"/>
    <a:srgbClr val="A1DFC2"/>
    <a:srgbClr val="49C6CF"/>
    <a:srgbClr val="F26252"/>
    <a:srgbClr val="FFD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94660"/>
  </p:normalViewPr>
  <p:slideViewPr>
    <p:cSldViewPr snapToGrid="0">
      <p:cViewPr varScale="1">
        <p:scale>
          <a:sx n="95" d="100"/>
          <a:sy n="95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19B096D9-244A-4BBB-8D66-A8A53E662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3" name="Graphic 3">
            <a:hlinkClick r:id="rId3"/>
            <a:extLst>
              <a:ext uri="{FF2B5EF4-FFF2-40B4-BE49-F238E27FC236}">
                <a16:creationId xmlns:a16="http://schemas.microsoft.com/office/drawing/2014/main" id="{B09E1DA0-4061-4682-928E-589768CBB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65" name="TextBox 64">
            <a:hlinkClick r:id="rId6"/>
            <a:extLst>
              <a:ext uri="{FF2B5EF4-FFF2-40B4-BE49-F238E27FC236}">
                <a16:creationId xmlns:a16="http://schemas.microsoft.com/office/drawing/2014/main" id="{E84E4583-0D68-4298-BEEE-DF6A5F66D633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FE17DF76-9BCB-4CE9-B7B7-A7B0F64E4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4DCDE15D-3A61-4AF6-87D0-70785EF9CEAB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977D2C9-3998-482C-B43C-73240AB02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/>
          <a:stretch/>
        </p:blipFill>
        <p:spPr>
          <a:xfrm>
            <a:off x="-1" y="0"/>
            <a:ext cx="55509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68730084-0AD6-494D-8424-2DE6A203D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6BC5FABE-6A14-485E-BEB3-CADE49A087EA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A85DD59-53E4-4AAD-9CCD-CC6CBEC77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0" y="4216400"/>
            <a:ext cx="2914869" cy="26416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730560E-7D33-4302-A453-B56345B6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9277131" y="4161790"/>
            <a:ext cx="2914869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90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68A7A224-723D-4C82-8543-98C2175BB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3"/>
          <a:stretch/>
        </p:blipFill>
        <p:spPr>
          <a:xfrm rot="5400000" flipH="1" flipV="1">
            <a:off x="7764585" y="2455661"/>
            <a:ext cx="6883073" cy="197175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1F47210-BE62-4467-B81E-710008188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3"/>
          <a:stretch/>
        </p:blipFill>
        <p:spPr>
          <a:xfrm rot="5400000">
            <a:off x="-2455658" y="2455661"/>
            <a:ext cx="6883073" cy="1971757"/>
          </a:xfrm>
          <a:prstGeom prst="rect">
            <a:avLst/>
          </a:prstGeom>
        </p:spPr>
      </p:pic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E50A68E1-3493-4BCA-8DAA-278F4527A32D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80FBD498-CF1E-4568-A71D-0134A91B580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7E19CC7-D03B-4193-A2DA-737C336FC97C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15DE2608-E2DE-4AEB-89DD-9766527485FE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406600BF-921E-4278-8068-7B1A690D8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4C269F12-D16E-4F53-B42B-D7B76D9069F8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49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A0ABC169-4A29-4262-8D06-B601AA0D5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0"/>
          <a:stretch/>
        </p:blipFill>
        <p:spPr>
          <a:xfrm flipH="1">
            <a:off x="0" y="1688460"/>
            <a:ext cx="12192000" cy="5169540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3690A73F-E721-4493-B957-B7D906148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6"/>
            <a:extLst>
              <a:ext uri="{FF2B5EF4-FFF2-40B4-BE49-F238E27FC236}">
                <a16:creationId xmlns:a16="http://schemas.microsoft.com/office/drawing/2014/main" id="{AC67E0B6-8869-4620-B70C-39C3F13326ED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58BD221E-3821-4208-890C-27BC83D3DF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8098" y="2211492"/>
            <a:ext cx="2193515" cy="2194768"/>
          </a:xfrm>
          <a:prstGeom prst="roundRect">
            <a:avLst>
              <a:gd name="adj" fmla="val 3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3060BD32-5286-4C05-BFF7-1731EF502F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35528" y="2211492"/>
            <a:ext cx="2193515" cy="2194768"/>
          </a:xfrm>
          <a:prstGeom prst="roundRect">
            <a:avLst>
              <a:gd name="adj" fmla="val 3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513EEDD6-E8CE-4445-BF92-A0C58231D7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62958" y="2211492"/>
            <a:ext cx="2193515" cy="2194768"/>
          </a:xfrm>
          <a:prstGeom prst="roundRect">
            <a:avLst>
              <a:gd name="adj" fmla="val 3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4" name="그림 개체 틀 2">
            <a:extLst>
              <a:ext uri="{FF2B5EF4-FFF2-40B4-BE49-F238E27FC236}">
                <a16:creationId xmlns:a16="http://schemas.microsoft.com/office/drawing/2014/main" id="{8C363AC5-4E19-4D02-A575-95AA482F7B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90387" y="2211492"/>
            <a:ext cx="2193515" cy="2194768"/>
          </a:xfrm>
          <a:prstGeom prst="roundRect">
            <a:avLst>
              <a:gd name="adj" fmla="val 3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0692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ED04AF9-0C3D-4CA3-AC0D-965B5C0A9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49780"/>
            <a:ext cx="12192000" cy="480822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08196AC8-4557-4E14-9B91-C317C0D78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FCAC414E-D79B-4EC8-B3B8-8D2BF5603B02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60B055A-B555-43A6-8E37-1702F3BE25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28" y="1"/>
            <a:ext cx="4654172" cy="2617972"/>
          </a:xfrm>
          <a:prstGeom prst="rect">
            <a:avLst/>
          </a:prstGeom>
        </p:spPr>
      </p:pic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7D252A6E-6D19-4725-8EEA-E9DA06D07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5831" y="945499"/>
            <a:ext cx="2886970" cy="2888618"/>
          </a:xfrm>
          <a:prstGeom prst="roundRect">
            <a:avLst>
              <a:gd name="adj" fmla="val 266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53675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BC058BF6-7902-40F3-8FF4-151EF2096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4663" y="0"/>
            <a:ext cx="5143337" cy="2893127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2764ECC6-B600-42F6-A639-015937C52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2740CC2A-9D98-47C9-93AF-C604FC8E361F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D7185D4B-1E9C-412B-B950-410EF0943D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5831" y="945499"/>
            <a:ext cx="2886970" cy="2888618"/>
          </a:xfrm>
          <a:prstGeom prst="roundRect">
            <a:avLst>
              <a:gd name="adj" fmla="val 266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47F37887-AA4E-4C23-8B08-17C1FBDCC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3"/>
          <a:stretch/>
        </p:blipFill>
        <p:spPr>
          <a:xfrm rot="10800000" flipH="1" flipV="1">
            <a:off x="2654464" y="4886243"/>
            <a:ext cx="6883073" cy="197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72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5895E23A-FEA1-4DDD-9F57-1E26EF2AE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>
          <a:xfrm flipH="1">
            <a:off x="0" y="0"/>
            <a:ext cx="119507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0D83A1E1-1FFF-402B-8BAF-1CC2F8092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37F8E4B2-E3EB-46E6-B99D-BA5FD41A729E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DB782696-ACAB-40D1-B56B-A1B2578AC0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43723" y="1661636"/>
            <a:ext cx="1491254" cy="149210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8C6C9A12-8620-4503-8D03-33FFD05D4E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64034" y="1334587"/>
            <a:ext cx="1992666" cy="199380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0050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1974FB49-FD07-446F-8297-8DE1B96DD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/>
          <a:stretch/>
        </p:blipFill>
        <p:spPr>
          <a:xfrm>
            <a:off x="2743200" y="0"/>
            <a:ext cx="9448800" cy="5279732"/>
          </a:xfrm>
          <a:prstGeom prst="rect">
            <a:avLst/>
          </a:prstGeom>
        </p:spPr>
      </p:pic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A5BEA755-830C-4617-AC20-4F1F237FA4C5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7474341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87557080-223F-4798-A049-9EC1ED807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6703AF68-EAE3-4CC8-BE8B-D813E404C8A9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863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907EBA9A-E295-43A3-94E0-78970EE4A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0050C6C9-BE2C-484F-A1BD-5165DB328554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F529188-6773-4DA6-AFA4-A9AD1B0B375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그림 개체 틀 11">
            <a:extLst>
              <a:ext uri="{FF2B5EF4-FFF2-40B4-BE49-F238E27FC236}">
                <a16:creationId xmlns:a16="http://schemas.microsoft.com/office/drawing/2014/main" id="{5C1C6348-9FD2-462C-802F-1EEF0CC052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8115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C6BF185A-D9A3-4874-ABAB-E1CD1DCE9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72500D1A-5CD3-4893-9A90-E1A52CB14115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8D8958BE-237D-4C50-817B-95D2B2BEA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/>
          <a:stretch/>
        </p:blipFill>
        <p:spPr>
          <a:xfrm>
            <a:off x="0" y="1333500"/>
            <a:ext cx="10165764" cy="5524500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414B870B-F0AC-4178-900B-1876046964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8337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BD89D29A-074D-4F96-B362-4769D5A48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A6649C14-F9B9-49B6-897E-E4DE80F70BEB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A620E36C-FC5A-4749-97C2-82DD57D748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6930" y="0"/>
            <a:ext cx="6605070" cy="37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3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F48209C-ADCF-4069-8F31-9FFE22F8B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/>
          <a:stretch/>
        </p:blipFill>
        <p:spPr>
          <a:xfrm flipV="1">
            <a:off x="0" y="0"/>
            <a:ext cx="11709400" cy="418338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B155E609-FA5F-41E5-BF64-7FE9AB2E0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68E5997B-9951-4A5D-96F8-0B9AB5EC2627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A8F8108F-0033-4E26-AF16-897BAC4D2C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669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6F94DB59-5CC5-4985-B9A1-6365F21C8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AD0BAA9B-9EE3-4326-BA56-1A7FCD3CE4D8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2A34BF4-8F08-46FE-96FF-484D9BA4F8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2200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28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F0EBBFCB-C87B-4CB2-ABA4-4421942E2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B384016B-1E76-40EA-AA63-0E556C0FBBA7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1A0CC404-8EC7-4467-A5CF-5F70EB1825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7650" y="1707356"/>
            <a:ext cx="9156700" cy="51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05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A76A0C32-6B16-4AD9-8244-4CEA521F4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B43DD9D4-8846-4B3A-8EAA-7A7DD73FC0B4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59A0C3B7-C75A-4EC2-AE42-8BD4D7A15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B46CD53E-8859-48A0-A05C-0BA18011FC3F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356E9AB9-873D-4606-955F-C71227CB2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8E0F65C4-6BE3-4A5D-96BC-9E8916548826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20518B7-BAD6-443F-8472-F8BF3FF41EA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780"/>
            <a:ext cx="12192000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5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AA396E6-DE2F-429F-9798-DBFC96E12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7" y="1500187"/>
            <a:ext cx="6858000" cy="3857625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99CC3455-934B-4732-8442-2F4B57BC4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91E1B434-A915-4F56-A113-A66EC65B6B5D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53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9A282415-8AD2-48E4-BE5F-5B831C585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E3C0EF2B-6F8A-4EEE-A808-69D6337212A0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5F77075-8804-49CF-B0F1-1946AAE21F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1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E940A106-A8E4-4A8B-9D17-107E682C6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E52D8511-A5E4-40FF-B23A-1297B51903B6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4D0EA-138B-491B-B942-DF48032293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3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461913E9-0F73-487E-ADFB-DF1B37EED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D1BABFA7-F610-4331-92DF-F3104F107DEC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AF34802-3439-4541-BE1A-DAEA2C2159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3637668"/>
            <a:ext cx="9385300" cy="32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54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F123A18A-A3BC-47ED-99F2-20F3551A3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1AADF391-7B21-4ADE-ACE5-8BB236CB974D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C042119-8A88-4ECC-A4E0-6A420F3995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12192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39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8E073700-680E-4F29-B28C-8C8C443A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0D8C752E-2236-44E3-A216-8429587EA31B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20C0E75-AB6F-4528-932E-7B252479B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/>
          <a:stretch/>
        </p:blipFill>
        <p:spPr>
          <a:xfrm flipH="1">
            <a:off x="7416800" y="0"/>
            <a:ext cx="4775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72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72" r:id="rId23"/>
    <p:sldLayoutId id="2147483664" r:id="rId2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.svg"/><Relationship Id="rId21" Type="http://schemas.openxmlformats.org/officeDocument/2006/relationships/image" Target="../media/image48.svg"/><Relationship Id="rId42" Type="http://schemas.openxmlformats.org/officeDocument/2006/relationships/image" Target="../media/image69.png"/><Relationship Id="rId47" Type="http://schemas.openxmlformats.org/officeDocument/2006/relationships/image" Target="../media/image74.svg"/><Relationship Id="rId63" Type="http://schemas.openxmlformats.org/officeDocument/2006/relationships/image" Target="../media/image90.svg"/><Relationship Id="rId68" Type="http://schemas.openxmlformats.org/officeDocument/2006/relationships/image" Target="../media/image95.png"/><Relationship Id="rId84" Type="http://schemas.openxmlformats.org/officeDocument/2006/relationships/image" Target="../media/image111.png"/><Relationship Id="rId89" Type="http://schemas.openxmlformats.org/officeDocument/2006/relationships/image" Target="../media/image116.svg"/><Relationship Id="rId112" Type="http://schemas.openxmlformats.org/officeDocument/2006/relationships/image" Target="../media/image139.png"/><Relationship Id="rId133" Type="http://schemas.openxmlformats.org/officeDocument/2006/relationships/image" Target="../media/image160.svg"/><Relationship Id="rId138" Type="http://schemas.openxmlformats.org/officeDocument/2006/relationships/image" Target="../media/image165.png"/><Relationship Id="rId154" Type="http://schemas.openxmlformats.org/officeDocument/2006/relationships/image" Target="../media/image181.png"/><Relationship Id="rId159" Type="http://schemas.openxmlformats.org/officeDocument/2006/relationships/image" Target="../media/image186.svg"/><Relationship Id="rId175" Type="http://schemas.openxmlformats.org/officeDocument/2006/relationships/image" Target="../media/image202.svg"/><Relationship Id="rId170" Type="http://schemas.openxmlformats.org/officeDocument/2006/relationships/image" Target="../media/image197.png"/><Relationship Id="rId191" Type="http://schemas.openxmlformats.org/officeDocument/2006/relationships/image" Target="../media/image218.svg"/><Relationship Id="rId16" Type="http://schemas.openxmlformats.org/officeDocument/2006/relationships/image" Target="../media/image43.png"/><Relationship Id="rId107" Type="http://schemas.openxmlformats.org/officeDocument/2006/relationships/image" Target="../media/image134.svg"/><Relationship Id="rId11" Type="http://schemas.openxmlformats.org/officeDocument/2006/relationships/image" Target="../media/image38.svg"/><Relationship Id="rId32" Type="http://schemas.openxmlformats.org/officeDocument/2006/relationships/image" Target="../media/image59.png"/><Relationship Id="rId37" Type="http://schemas.openxmlformats.org/officeDocument/2006/relationships/image" Target="../media/image64.svg"/><Relationship Id="rId53" Type="http://schemas.openxmlformats.org/officeDocument/2006/relationships/image" Target="../media/image80.svg"/><Relationship Id="rId58" Type="http://schemas.openxmlformats.org/officeDocument/2006/relationships/image" Target="../media/image85.png"/><Relationship Id="rId74" Type="http://schemas.openxmlformats.org/officeDocument/2006/relationships/image" Target="../media/image101.png"/><Relationship Id="rId79" Type="http://schemas.openxmlformats.org/officeDocument/2006/relationships/image" Target="../media/image106.svg"/><Relationship Id="rId102" Type="http://schemas.openxmlformats.org/officeDocument/2006/relationships/image" Target="../media/image129.png"/><Relationship Id="rId123" Type="http://schemas.openxmlformats.org/officeDocument/2006/relationships/image" Target="../media/image150.svg"/><Relationship Id="rId128" Type="http://schemas.openxmlformats.org/officeDocument/2006/relationships/image" Target="../media/image155.png"/><Relationship Id="rId144" Type="http://schemas.openxmlformats.org/officeDocument/2006/relationships/image" Target="../media/image171.png"/><Relationship Id="rId149" Type="http://schemas.openxmlformats.org/officeDocument/2006/relationships/image" Target="../media/image176.svg"/><Relationship Id="rId5" Type="http://schemas.openxmlformats.org/officeDocument/2006/relationships/image" Target="../media/image32.svg"/><Relationship Id="rId90" Type="http://schemas.openxmlformats.org/officeDocument/2006/relationships/image" Target="../media/image117.png"/><Relationship Id="rId95" Type="http://schemas.openxmlformats.org/officeDocument/2006/relationships/image" Target="../media/image122.svg"/><Relationship Id="rId160" Type="http://schemas.openxmlformats.org/officeDocument/2006/relationships/image" Target="../media/image187.png"/><Relationship Id="rId165" Type="http://schemas.openxmlformats.org/officeDocument/2006/relationships/image" Target="../media/image192.svg"/><Relationship Id="rId181" Type="http://schemas.openxmlformats.org/officeDocument/2006/relationships/image" Target="../media/image208.svg"/><Relationship Id="rId186" Type="http://schemas.openxmlformats.org/officeDocument/2006/relationships/image" Target="../media/image213.png"/><Relationship Id="rId22" Type="http://schemas.openxmlformats.org/officeDocument/2006/relationships/image" Target="../media/image49.png"/><Relationship Id="rId27" Type="http://schemas.openxmlformats.org/officeDocument/2006/relationships/image" Target="../media/image54.svg"/><Relationship Id="rId43" Type="http://schemas.openxmlformats.org/officeDocument/2006/relationships/image" Target="../media/image70.svg"/><Relationship Id="rId48" Type="http://schemas.openxmlformats.org/officeDocument/2006/relationships/image" Target="../media/image75.png"/><Relationship Id="rId64" Type="http://schemas.openxmlformats.org/officeDocument/2006/relationships/image" Target="../media/image91.png"/><Relationship Id="rId69" Type="http://schemas.openxmlformats.org/officeDocument/2006/relationships/image" Target="../media/image96.svg"/><Relationship Id="rId113" Type="http://schemas.openxmlformats.org/officeDocument/2006/relationships/image" Target="../media/image140.svg"/><Relationship Id="rId118" Type="http://schemas.openxmlformats.org/officeDocument/2006/relationships/image" Target="../media/image145.png"/><Relationship Id="rId134" Type="http://schemas.openxmlformats.org/officeDocument/2006/relationships/image" Target="../media/image161.png"/><Relationship Id="rId139" Type="http://schemas.openxmlformats.org/officeDocument/2006/relationships/image" Target="../media/image166.svg"/><Relationship Id="rId80" Type="http://schemas.openxmlformats.org/officeDocument/2006/relationships/image" Target="../media/image107.png"/><Relationship Id="rId85" Type="http://schemas.openxmlformats.org/officeDocument/2006/relationships/image" Target="../media/image112.svg"/><Relationship Id="rId150" Type="http://schemas.openxmlformats.org/officeDocument/2006/relationships/image" Target="../media/image177.png"/><Relationship Id="rId155" Type="http://schemas.openxmlformats.org/officeDocument/2006/relationships/image" Target="../media/image182.svg"/><Relationship Id="rId171" Type="http://schemas.openxmlformats.org/officeDocument/2006/relationships/image" Target="../media/image198.svg"/><Relationship Id="rId176" Type="http://schemas.openxmlformats.org/officeDocument/2006/relationships/image" Target="../media/image203.png"/><Relationship Id="rId192" Type="http://schemas.openxmlformats.org/officeDocument/2006/relationships/image" Target="../media/image219.pn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33" Type="http://schemas.openxmlformats.org/officeDocument/2006/relationships/image" Target="../media/image60.svg"/><Relationship Id="rId38" Type="http://schemas.openxmlformats.org/officeDocument/2006/relationships/image" Target="../media/image65.png"/><Relationship Id="rId59" Type="http://schemas.openxmlformats.org/officeDocument/2006/relationships/image" Target="../media/image86.svg"/><Relationship Id="rId103" Type="http://schemas.openxmlformats.org/officeDocument/2006/relationships/image" Target="../media/image130.svg"/><Relationship Id="rId108" Type="http://schemas.openxmlformats.org/officeDocument/2006/relationships/image" Target="../media/image135.png"/><Relationship Id="rId124" Type="http://schemas.openxmlformats.org/officeDocument/2006/relationships/image" Target="../media/image151.png"/><Relationship Id="rId129" Type="http://schemas.openxmlformats.org/officeDocument/2006/relationships/image" Target="../media/image156.svg"/><Relationship Id="rId54" Type="http://schemas.openxmlformats.org/officeDocument/2006/relationships/image" Target="../media/image81.png"/><Relationship Id="rId70" Type="http://schemas.openxmlformats.org/officeDocument/2006/relationships/image" Target="../media/image97.png"/><Relationship Id="rId75" Type="http://schemas.openxmlformats.org/officeDocument/2006/relationships/image" Target="../media/image102.svg"/><Relationship Id="rId91" Type="http://schemas.openxmlformats.org/officeDocument/2006/relationships/image" Target="../media/image118.svg"/><Relationship Id="rId96" Type="http://schemas.openxmlformats.org/officeDocument/2006/relationships/image" Target="../media/image123.png"/><Relationship Id="rId140" Type="http://schemas.openxmlformats.org/officeDocument/2006/relationships/image" Target="../media/image167.png"/><Relationship Id="rId145" Type="http://schemas.openxmlformats.org/officeDocument/2006/relationships/image" Target="../media/image172.svg"/><Relationship Id="rId161" Type="http://schemas.openxmlformats.org/officeDocument/2006/relationships/image" Target="../media/image188.svg"/><Relationship Id="rId166" Type="http://schemas.openxmlformats.org/officeDocument/2006/relationships/image" Target="../media/image193.png"/><Relationship Id="rId182" Type="http://schemas.openxmlformats.org/officeDocument/2006/relationships/image" Target="../media/image209.png"/><Relationship Id="rId187" Type="http://schemas.openxmlformats.org/officeDocument/2006/relationships/image" Target="../media/image214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23" Type="http://schemas.openxmlformats.org/officeDocument/2006/relationships/image" Target="../media/image50.svg"/><Relationship Id="rId28" Type="http://schemas.openxmlformats.org/officeDocument/2006/relationships/image" Target="../media/image55.png"/><Relationship Id="rId49" Type="http://schemas.openxmlformats.org/officeDocument/2006/relationships/image" Target="../media/image76.svg"/><Relationship Id="rId114" Type="http://schemas.openxmlformats.org/officeDocument/2006/relationships/image" Target="../media/image141.png"/><Relationship Id="rId119" Type="http://schemas.openxmlformats.org/officeDocument/2006/relationships/image" Target="../media/image146.svg"/><Relationship Id="rId44" Type="http://schemas.openxmlformats.org/officeDocument/2006/relationships/image" Target="../media/image71.png"/><Relationship Id="rId60" Type="http://schemas.openxmlformats.org/officeDocument/2006/relationships/image" Target="../media/image87.png"/><Relationship Id="rId65" Type="http://schemas.openxmlformats.org/officeDocument/2006/relationships/image" Target="../media/image92.svg"/><Relationship Id="rId81" Type="http://schemas.openxmlformats.org/officeDocument/2006/relationships/image" Target="../media/image108.svg"/><Relationship Id="rId86" Type="http://schemas.openxmlformats.org/officeDocument/2006/relationships/image" Target="../media/image113.png"/><Relationship Id="rId130" Type="http://schemas.openxmlformats.org/officeDocument/2006/relationships/image" Target="../media/image157.png"/><Relationship Id="rId135" Type="http://schemas.openxmlformats.org/officeDocument/2006/relationships/image" Target="../media/image162.svg"/><Relationship Id="rId151" Type="http://schemas.openxmlformats.org/officeDocument/2006/relationships/image" Target="../media/image178.svg"/><Relationship Id="rId156" Type="http://schemas.openxmlformats.org/officeDocument/2006/relationships/image" Target="../media/image183.png"/><Relationship Id="rId177" Type="http://schemas.openxmlformats.org/officeDocument/2006/relationships/image" Target="../media/image204.svg"/><Relationship Id="rId172" Type="http://schemas.openxmlformats.org/officeDocument/2006/relationships/image" Target="../media/image199.png"/><Relationship Id="rId193" Type="http://schemas.openxmlformats.org/officeDocument/2006/relationships/image" Target="../media/image220.sv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9" Type="http://schemas.openxmlformats.org/officeDocument/2006/relationships/image" Target="../media/image66.svg"/><Relationship Id="rId109" Type="http://schemas.openxmlformats.org/officeDocument/2006/relationships/image" Target="../media/image136.svg"/><Relationship Id="rId34" Type="http://schemas.openxmlformats.org/officeDocument/2006/relationships/image" Target="../media/image61.png"/><Relationship Id="rId50" Type="http://schemas.openxmlformats.org/officeDocument/2006/relationships/image" Target="../media/image77.png"/><Relationship Id="rId55" Type="http://schemas.openxmlformats.org/officeDocument/2006/relationships/image" Target="../media/image82.svg"/><Relationship Id="rId76" Type="http://schemas.openxmlformats.org/officeDocument/2006/relationships/image" Target="../media/image103.png"/><Relationship Id="rId97" Type="http://schemas.openxmlformats.org/officeDocument/2006/relationships/image" Target="../media/image124.svg"/><Relationship Id="rId104" Type="http://schemas.openxmlformats.org/officeDocument/2006/relationships/image" Target="../media/image131.png"/><Relationship Id="rId120" Type="http://schemas.openxmlformats.org/officeDocument/2006/relationships/image" Target="../media/image147.png"/><Relationship Id="rId125" Type="http://schemas.openxmlformats.org/officeDocument/2006/relationships/image" Target="../media/image152.svg"/><Relationship Id="rId141" Type="http://schemas.openxmlformats.org/officeDocument/2006/relationships/image" Target="../media/image168.svg"/><Relationship Id="rId146" Type="http://schemas.openxmlformats.org/officeDocument/2006/relationships/image" Target="../media/image173.png"/><Relationship Id="rId167" Type="http://schemas.openxmlformats.org/officeDocument/2006/relationships/image" Target="../media/image194.svg"/><Relationship Id="rId188" Type="http://schemas.openxmlformats.org/officeDocument/2006/relationships/image" Target="../media/image215.png"/><Relationship Id="rId7" Type="http://schemas.openxmlformats.org/officeDocument/2006/relationships/image" Target="../media/image34.svg"/><Relationship Id="rId71" Type="http://schemas.openxmlformats.org/officeDocument/2006/relationships/image" Target="../media/image98.svg"/><Relationship Id="rId92" Type="http://schemas.openxmlformats.org/officeDocument/2006/relationships/image" Target="../media/image119.png"/><Relationship Id="rId162" Type="http://schemas.openxmlformats.org/officeDocument/2006/relationships/image" Target="../media/image189.png"/><Relationship Id="rId183" Type="http://schemas.openxmlformats.org/officeDocument/2006/relationships/image" Target="../media/image210.svg"/><Relationship Id="rId2" Type="http://schemas.openxmlformats.org/officeDocument/2006/relationships/image" Target="../media/image29.png"/><Relationship Id="rId29" Type="http://schemas.openxmlformats.org/officeDocument/2006/relationships/image" Target="../media/image56.svg"/><Relationship Id="rId24" Type="http://schemas.openxmlformats.org/officeDocument/2006/relationships/image" Target="../media/image51.png"/><Relationship Id="rId40" Type="http://schemas.openxmlformats.org/officeDocument/2006/relationships/image" Target="../media/image67.png"/><Relationship Id="rId45" Type="http://schemas.openxmlformats.org/officeDocument/2006/relationships/image" Target="../media/image72.svg"/><Relationship Id="rId66" Type="http://schemas.openxmlformats.org/officeDocument/2006/relationships/image" Target="../media/image93.png"/><Relationship Id="rId87" Type="http://schemas.openxmlformats.org/officeDocument/2006/relationships/image" Target="../media/image114.svg"/><Relationship Id="rId110" Type="http://schemas.openxmlformats.org/officeDocument/2006/relationships/image" Target="../media/image137.png"/><Relationship Id="rId115" Type="http://schemas.openxmlformats.org/officeDocument/2006/relationships/image" Target="../media/image142.svg"/><Relationship Id="rId131" Type="http://schemas.openxmlformats.org/officeDocument/2006/relationships/image" Target="../media/image158.svg"/><Relationship Id="rId136" Type="http://schemas.openxmlformats.org/officeDocument/2006/relationships/image" Target="../media/image163.png"/><Relationship Id="rId157" Type="http://schemas.openxmlformats.org/officeDocument/2006/relationships/image" Target="../media/image184.svg"/><Relationship Id="rId178" Type="http://schemas.openxmlformats.org/officeDocument/2006/relationships/image" Target="../media/image205.png"/><Relationship Id="rId61" Type="http://schemas.openxmlformats.org/officeDocument/2006/relationships/image" Target="../media/image88.svg"/><Relationship Id="rId82" Type="http://schemas.openxmlformats.org/officeDocument/2006/relationships/image" Target="../media/image109.png"/><Relationship Id="rId152" Type="http://schemas.openxmlformats.org/officeDocument/2006/relationships/image" Target="../media/image179.png"/><Relationship Id="rId173" Type="http://schemas.openxmlformats.org/officeDocument/2006/relationships/image" Target="../media/image200.svg"/><Relationship Id="rId19" Type="http://schemas.openxmlformats.org/officeDocument/2006/relationships/image" Target="../media/image46.svg"/><Relationship Id="rId14" Type="http://schemas.openxmlformats.org/officeDocument/2006/relationships/image" Target="../media/image41.png"/><Relationship Id="rId30" Type="http://schemas.openxmlformats.org/officeDocument/2006/relationships/image" Target="../media/image57.png"/><Relationship Id="rId35" Type="http://schemas.openxmlformats.org/officeDocument/2006/relationships/image" Target="../media/image62.svg"/><Relationship Id="rId56" Type="http://schemas.openxmlformats.org/officeDocument/2006/relationships/image" Target="../media/image83.png"/><Relationship Id="rId77" Type="http://schemas.openxmlformats.org/officeDocument/2006/relationships/image" Target="../media/image104.svg"/><Relationship Id="rId100" Type="http://schemas.openxmlformats.org/officeDocument/2006/relationships/image" Target="../media/image127.png"/><Relationship Id="rId105" Type="http://schemas.openxmlformats.org/officeDocument/2006/relationships/image" Target="../media/image132.svg"/><Relationship Id="rId126" Type="http://schemas.openxmlformats.org/officeDocument/2006/relationships/image" Target="../media/image153.png"/><Relationship Id="rId147" Type="http://schemas.openxmlformats.org/officeDocument/2006/relationships/image" Target="../media/image174.svg"/><Relationship Id="rId168" Type="http://schemas.openxmlformats.org/officeDocument/2006/relationships/image" Target="../media/image195.png"/><Relationship Id="rId8" Type="http://schemas.openxmlformats.org/officeDocument/2006/relationships/image" Target="../media/image35.png"/><Relationship Id="rId51" Type="http://schemas.openxmlformats.org/officeDocument/2006/relationships/image" Target="../media/image78.svg"/><Relationship Id="rId72" Type="http://schemas.openxmlformats.org/officeDocument/2006/relationships/image" Target="../media/image99.png"/><Relationship Id="rId93" Type="http://schemas.openxmlformats.org/officeDocument/2006/relationships/image" Target="../media/image120.svg"/><Relationship Id="rId98" Type="http://schemas.openxmlformats.org/officeDocument/2006/relationships/image" Target="../media/image125.png"/><Relationship Id="rId121" Type="http://schemas.openxmlformats.org/officeDocument/2006/relationships/image" Target="../media/image148.svg"/><Relationship Id="rId142" Type="http://schemas.openxmlformats.org/officeDocument/2006/relationships/image" Target="../media/image169.png"/><Relationship Id="rId163" Type="http://schemas.openxmlformats.org/officeDocument/2006/relationships/image" Target="../media/image190.svg"/><Relationship Id="rId184" Type="http://schemas.openxmlformats.org/officeDocument/2006/relationships/image" Target="../media/image211.png"/><Relationship Id="rId189" Type="http://schemas.openxmlformats.org/officeDocument/2006/relationships/image" Target="../media/image216.svg"/><Relationship Id="rId3" Type="http://schemas.openxmlformats.org/officeDocument/2006/relationships/image" Target="../media/image30.svg"/><Relationship Id="rId25" Type="http://schemas.openxmlformats.org/officeDocument/2006/relationships/image" Target="../media/image52.svg"/><Relationship Id="rId46" Type="http://schemas.openxmlformats.org/officeDocument/2006/relationships/image" Target="../media/image73.png"/><Relationship Id="rId67" Type="http://schemas.openxmlformats.org/officeDocument/2006/relationships/image" Target="../media/image94.svg"/><Relationship Id="rId116" Type="http://schemas.openxmlformats.org/officeDocument/2006/relationships/image" Target="../media/image143.png"/><Relationship Id="rId137" Type="http://schemas.openxmlformats.org/officeDocument/2006/relationships/image" Target="../media/image164.svg"/><Relationship Id="rId158" Type="http://schemas.openxmlformats.org/officeDocument/2006/relationships/image" Target="../media/image185.png"/><Relationship Id="rId20" Type="http://schemas.openxmlformats.org/officeDocument/2006/relationships/image" Target="../media/image47.png"/><Relationship Id="rId41" Type="http://schemas.openxmlformats.org/officeDocument/2006/relationships/image" Target="../media/image68.svg"/><Relationship Id="rId62" Type="http://schemas.openxmlformats.org/officeDocument/2006/relationships/image" Target="../media/image89.png"/><Relationship Id="rId83" Type="http://schemas.openxmlformats.org/officeDocument/2006/relationships/image" Target="../media/image110.svg"/><Relationship Id="rId88" Type="http://schemas.openxmlformats.org/officeDocument/2006/relationships/image" Target="../media/image115.png"/><Relationship Id="rId111" Type="http://schemas.openxmlformats.org/officeDocument/2006/relationships/image" Target="../media/image138.svg"/><Relationship Id="rId132" Type="http://schemas.openxmlformats.org/officeDocument/2006/relationships/image" Target="../media/image159.png"/><Relationship Id="rId153" Type="http://schemas.openxmlformats.org/officeDocument/2006/relationships/image" Target="../media/image180.svg"/><Relationship Id="rId174" Type="http://schemas.openxmlformats.org/officeDocument/2006/relationships/image" Target="../media/image201.png"/><Relationship Id="rId179" Type="http://schemas.openxmlformats.org/officeDocument/2006/relationships/image" Target="../media/image206.svg"/><Relationship Id="rId190" Type="http://schemas.openxmlformats.org/officeDocument/2006/relationships/image" Target="../media/image217.png"/><Relationship Id="rId15" Type="http://schemas.openxmlformats.org/officeDocument/2006/relationships/image" Target="../media/image42.svg"/><Relationship Id="rId36" Type="http://schemas.openxmlformats.org/officeDocument/2006/relationships/image" Target="../media/image63.png"/><Relationship Id="rId57" Type="http://schemas.openxmlformats.org/officeDocument/2006/relationships/image" Target="../media/image84.svg"/><Relationship Id="rId106" Type="http://schemas.openxmlformats.org/officeDocument/2006/relationships/image" Target="../media/image133.png"/><Relationship Id="rId127" Type="http://schemas.openxmlformats.org/officeDocument/2006/relationships/image" Target="../media/image154.svg"/><Relationship Id="rId10" Type="http://schemas.openxmlformats.org/officeDocument/2006/relationships/image" Target="../media/image37.png"/><Relationship Id="rId31" Type="http://schemas.openxmlformats.org/officeDocument/2006/relationships/image" Target="../media/image58.svg"/><Relationship Id="rId52" Type="http://schemas.openxmlformats.org/officeDocument/2006/relationships/image" Target="../media/image79.png"/><Relationship Id="rId73" Type="http://schemas.openxmlformats.org/officeDocument/2006/relationships/image" Target="../media/image100.svg"/><Relationship Id="rId78" Type="http://schemas.openxmlformats.org/officeDocument/2006/relationships/image" Target="../media/image105.png"/><Relationship Id="rId94" Type="http://schemas.openxmlformats.org/officeDocument/2006/relationships/image" Target="../media/image121.png"/><Relationship Id="rId99" Type="http://schemas.openxmlformats.org/officeDocument/2006/relationships/image" Target="../media/image126.svg"/><Relationship Id="rId101" Type="http://schemas.openxmlformats.org/officeDocument/2006/relationships/image" Target="../media/image128.svg"/><Relationship Id="rId122" Type="http://schemas.openxmlformats.org/officeDocument/2006/relationships/image" Target="../media/image149.png"/><Relationship Id="rId143" Type="http://schemas.openxmlformats.org/officeDocument/2006/relationships/image" Target="../media/image170.svg"/><Relationship Id="rId148" Type="http://schemas.openxmlformats.org/officeDocument/2006/relationships/image" Target="../media/image175.png"/><Relationship Id="rId164" Type="http://schemas.openxmlformats.org/officeDocument/2006/relationships/image" Target="../media/image191.png"/><Relationship Id="rId169" Type="http://schemas.openxmlformats.org/officeDocument/2006/relationships/image" Target="../media/image196.svg"/><Relationship Id="rId185" Type="http://schemas.openxmlformats.org/officeDocument/2006/relationships/image" Target="../media/image21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80" Type="http://schemas.openxmlformats.org/officeDocument/2006/relationships/image" Target="../media/image207.png"/><Relationship Id="rId26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9.svg"/><Relationship Id="rId21" Type="http://schemas.openxmlformats.org/officeDocument/2006/relationships/image" Target="../media/image234.svg"/><Relationship Id="rId42" Type="http://schemas.openxmlformats.org/officeDocument/2006/relationships/image" Target="../media/image255.png"/><Relationship Id="rId47" Type="http://schemas.openxmlformats.org/officeDocument/2006/relationships/image" Target="../media/image260.svg"/><Relationship Id="rId63" Type="http://schemas.openxmlformats.org/officeDocument/2006/relationships/image" Target="../media/image276.svg"/><Relationship Id="rId68" Type="http://schemas.openxmlformats.org/officeDocument/2006/relationships/image" Target="../media/image281.png"/><Relationship Id="rId84" Type="http://schemas.openxmlformats.org/officeDocument/2006/relationships/image" Target="../media/image297.png"/><Relationship Id="rId89" Type="http://schemas.openxmlformats.org/officeDocument/2006/relationships/image" Target="../media/image302.svg"/><Relationship Id="rId112" Type="http://schemas.openxmlformats.org/officeDocument/2006/relationships/image" Target="../media/image325.png"/><Relationship Id="rId133" Type="http://schemas.openxmlformats.org/officeDocument/2006/relationships/image" Target="../media/image345.svg"/><Relationship Id="rId138" Type="http://schemas.openxmlformats.org/officeDocument/2006/relationships/image" Target="../media/image350.png"/><Relationship Id="rId154" Type="http://schemas.openxmlformats.org/officeDocument/2006/relationships/image" Target="../media/image366.png"/><Relationship Id="rId159" Type="http://schemas.openxmlformats.org/officeDocument/2006/relationships/image" Target="../media/image371.svg"/><Relationship Id="rId175" Type="http://schemas.openxmlformats.org/officeDocument/2006/relationships/image" Target="../media/image387.svg"/><Relationship Id="rId170" Type="http://schemas.openxmlformats.org/officeDocument/2006/relationships/image" Target="../media/image382.png"/><Relationship Id="rId191" Type="http://schemas.openxmlformats.org/officeDocument/2006/relationships/image" Target="../media/image403.svg"/><Relationship Id="rId16" Type="http://schemas.openxmlformats.org/officeDocument/2006/relationships/image" Target="../media/image15.png"/><Relationship Id="rId107" Type="http://schemas.openxmlformats.org/officeDocument/2006/relationships/image" Target="../media/image320.svg"/><Relationship Id="rId11" Type="http://schemas.openxmlformats.org/officeDocument/2006/relationships/image" Target="../media/image226.svg"/><Relationship Id="rId32" Type="http://schemas.openxmlformats.org/officeDocument/2006/relationships/image" Target="../media/image245.png"/><Relationship Id="rId37" Type="http://schemas.openxmlformats.org/officeDocument/2006/relationships/image" Target="../media/image250.svg"/><Relationship Id="rId53" Type="http://schemas.openxmlformats.org/officeDocument/2006/relationships/image" Target="../media/image266.svg"/><Relationship Id="rId58" Type="http://schemas.openxmlformats.org/officeDocument/2006/relationships/image" Target="../media/image271.png"/><Relationship Id="rId74" Type="http://schemas.openxmlformats.org/officeDocument/2006/relationships/image" Target="../media/image287.png"/><Relationship Id="rId79" Type="http://schemas.openxmlformats.org/officeDocument/2006/relationships/image" Target="../media/image292.svg"/><Relationship Id="rId102" Type="http://schemas.openxmlformats.org/officeDocument/2006/relationships/image" Target="../media/image315.png"/><Relationship Id="rId123" Type="http://schemas.openxmlformats.org/officeDocument/2006/relationships/image" Target="../media/image335.svg"/><Relationship Id="rId128" Type="http://schemas.openxmlformats.org/officeDocument/2006/relationships/image" Target="../media/image340.png"/><Relationship Id="rId144" Type="http://schemas.openxmlformats.org/officeDocument/2006/relationships/image" Target="../media/image356.png"/><Relationship Id="rId149" Type="http://schemas.openxmlformats.org/officeDocument/2006/relationships/image" Target="../media/image361.svg"/><Relationship Id="rId5" Type="http://schemas.openxmlformats.org/officeDocument/2006/relationships/image" Target="../media/image12.svg"/><Relationship Id="rId90" Type="http://schemas.openxmlformats.org/officeDocument/2006/relationships/image" Target="../media/image303.png"/><Relationship Id="rId95" Type="http://schemas.openxmlformats.org/officeDocument/2006/relationships/image" Target="../media/image308.svg"/><Relationship Id="rId160" Type="http://schemas.openxmlformats.org/officeDocument/2006/relationships/image" Target="../media/image372.png"/><Relationship Id="rId165" Type="http://schemas.openxmlformats.org/officeDocument/2006/relationships/image" Target="../media/image377.svg"/><Relationship Id="rId181" Type="http://schemas.openxmlformats.org/officeDocument/2006/relationships/image" Target="../media/image393.svg"/><Relationship Id="rId186" Type="http://schemas.openxmlformats.org/officeDocument/2006/relationships/image" Target="../media/image398.png"/><Relationship Id="rId22" Type="http://schemas.openxmlformats.org/officeDocument/2006/relationships/image" Target="../media/image235.png"/><Relationship Id="rId27" Type="http://schemas.openxmlformats.org/officeDocument/2006/relationships/image" Target="../media/image240.svg"/><Relationship Id="rId43" Type="http://schemas.openxmlformats.org/officeDocument/2006/relationships/image" Target="../media/image256.svg"/><Relationship Id="rId48" Type="http://schemas.openxmlformats.org/officeDocument/2006/relationships/image" Target="../media/image261.png"/><Relationship Id="rId64" Type="http://schemas.openxmlformats.org/officeDocument/2006/relationships/image" Target="../media/image277.png"/><Relationship Id="rId69" Type="http://schemas.openxmlformats.org/officeDocument/2006/relationships/image" Target="../media/image282.svg"/><Relationship Id="rId113" Type="http://schemas.openxmlformats.org/officeDocument/2006/relationships/image" Target="../media/image326.svg"/><Relationship Id="rId118" Type="http://schemas.openxmlformats.org/officeDocument/2006/relationships/image" Target="../media/image330.png"/><Relationship Id="rId134" Type="http://schemas.openxmlformats.org/officeDocument/2006/relationships/image" Target="../media/image346.png"/><Relationship Id="rId139" Type="http://schemas.openxmlformats.org/officeDocument/2006/relationships/image" Target="../media/image351.svg"/><Relationship Id="rId80" Type="http://schemas.openxmlformats.org/officeDocument/2006/relationships/image" Target="../media/image293.png"/><Relationship Id="rId85" Type="http://schemas.openxmlformats.org/officeDocument/2006/relationships/image" Target="../media/image298.svg"/><Relationship Id="rId150" Type="http://schemas.openxmlformats.org/officeDocument/2006/relationships/image" Target="../media/image362.png"/><Relationship Id="rId155" Type="http://schemas.openxmlformats.org/officeDocument/2006/relationships/image" Target="../media/image367.svg"/><Relationship Id="rId171" Type="http://schemas.openxmlformats.org/officeDocument/2006/relationships/image" Target="../media/image383.svg"/><Relationship Id="rId176" Type="http://schemas.openxmlformats.org/officeDocument/2006/relationships/image" Target="../media/image388.png"/><Relationship Id="rId192" Type="http://schemas.openxmlformats.org/officeDocument/2006/relationships/image" Target="../media/image404.png"/><Relationship Id="rId12" Type="http://schemas.openxmlformats.org/officeDocument/2006/relationships/image" Target="../media/image227.png"/><Relationship Id="rId17" Type="http://schemas.openxmlformats.org/officeDocument/2006/relationships/image" Target="../media/image16.svg"/><Relationship Id="rId33" Type="http://schemas.openxmlformats.org/officeDocument/2006/relationships/image" Target="../media/image246.svg"/><Relationship Id="rId38" Type="http://schemas.openxmlformats.org/officeDocument/2006/relationships/image" Target="../media/image251.png"/><Relationship Id="rId59" Type="http://schemas.openxmlformats.org/officeDocument/2006/relationships/image" Target="../media/image272.svg"/><Relationship Id="rId103" Type="http://schemas.openxmlformats.org/officeDocument/2006/relationships/image" Target="../media/image316.svg"/><Relationship Id="rId108" Type="http://schemas.openxmlformats.org/officeDocument/2006/relationships/image" Target="../media/image321.png"/><Relationship Id="rId124" Type="http://schemas.openxmlformats.org/officeDocument/2006/relationships/image" Target="../media/image336.png"/><Relationship Id="rId129" Type="http://schemas.openxmlformats.org/officeDocument/2006/relationships/image" Target="../media/image341.svg"/><Relationship Id="rId54" Type="http://schemas.openxmlformats.org/officeDocument/2006/relationships/image" Target="../media/image267.png"/><Relationship Id="rId70" Type="http://schemas.openxmlformats.org/officeDocument/2006/relationships/image" Target="../media/image283.png"/><Relationship Id="rId75" Type="http://schemas.openxmlformats.org/officeDocument/2006/relationships/image" Target="../media/image288.svg"/><Relationship Id="rId91" Type="http://schemas.openxmlformats.org/officeDocument/2006/relationships/image" Target="../media/image304.svg"/><Relationship Id="rId96" Type="http://schemas.openxmlformats.org/officeDocument/2006/relationships/image" Target="../media/image309.png"/><Relationship Id="rId140" Type="http://schemas.openxmlformats.org/officeDocument/2006/relationships/image" Target="../media/image352.png"/><Relationship Id="rId145" Type="http://schemas.openxmlformats.org/officeDocument/2006/relationships/image" Target="../media/image357.svg"/><Relationship Id="rId161" Type="http://schemas.openxmlformats.org/officeDocument/2006/relationships/image" Target="../media/image373.svg"/><Relationship Id="rId166" Type="http://schemas.openxmlformats.org/officeDocument/2006/relationships/image" Target="../media/image378.png"/><Relationship Id="rId182" Type="http://schemas.openxmlformats.org/officeDocument/2006/relationships/image" Target="../media/image394.png"/><Relationship Id="rId187" Type="http://schemas.openxmlformats.org/officeDocument/2006/relationships/image" Target="../media/image399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23" Type="http://schemas.openxmlformats.org/officeDocument/2006/relationships/image" Target="../media/image236.svg"/><Relationship Id="rId28" Type="http://schemas.openxmlformats.org/officeDocument/2006/relationships/image" Target="../media/image241.png"/><Relationship Id="rId49" Type="http://schemas.openxmlformats.org/officeDocument/2006/relationships/image" Target="../media/image262.svg"/><Relationship Id="rId114" Type="http://schemas.openxmlformats.org/officeDocument/2006/relationships/image" Target="../media/image327.png"/><Relationship Id="rId119" Type="http://schemas.openxmlformats.org/officeDocument/2006/relationships/image" Target="../media/image331.svg"/><Relationship Id="rId44" Type="http://schemas.openxmlformats.org/officeDocument/2006/relationships/image" Target="../media/image257.png"/><Relationship Id="rId60" Type="http://schemas.openxmlformats.org/officeDocument/2006/relationships/image" Target="../media/image273.png"/><Relationship Id="rId65" Type="http://schemas.openxmlformats.org/officeDocument/2006/relationships/image" Target="../media/image278.svg"/><Relationship Id="rId81" Type="http://schemas.openxmlformats.org/officeDocument/2006/relationships/image" Target="../media/image294.svg"/><Relationship Id="rId86" Type="http://schemas.openxmlformats.org/officeDocument/2006/relationships/image" Target="../media/image299.png"/><Relationship Id="rId130" Type="http://schemas.openxmlformats.org/officeDocument/2006/relationships/image" Target="../media/image342.png"/><Relationship Id="rId135" Type="http://schemas.openxmlformats.org/officeDocument/2006/relationships/image" Target="../media/image347.svg"/><Relationship Id="rId151" Type="http://schemas.openxmlformats.org/officeDocument/2006/relationships/image" Target="../media/image363.svg"/><Relationship Id="rId156" Type="http://schemas.openxmlformats.org/officeDocument/2006/relationships/image" Target="../media/image368.png"/><Relationship Id="rId177" Type="http://schemas.openxmlformats.org/officeDocument/2006/relationships/image" Target="../media/image389.svg"/><Relationship Id="rId172" Type="http://schemas.openxmlformats.org/officeDocument/2006/relationships/image" Target="../media/image384.png"/><Relationship Id="rId193" Type="http://schemas.openxmlformats.org/officeDocument/2006/relationships/image" Target="../media/image405.svg"/><Relationship Id="rId13" Type="http://schemas.openxmlformats.org/officeDocument/2006/relationships/image" Target="../media/image228.svg"/><Relationship Id="rId18" Type="http://schemas.openxmlformats.org/officeDocument/2006/relationships/image" Target="../media/image231.png"/><Relationship Id="rId39" Type="http://schemas.openxmlformats.org/officeDocument/2006/relationships/image" Target="../media/image252.svg"/><Relationship Id="rId109" Type="http://schemas.openxmlformats.org/officeDocument/2006/relationships/image" Target="../media/image322.svg"/><Relationship Id="rId34" Type="http://schemas.openxmlformats.org/officeDocument/2006/relationships/image" Target="../media/image247.png"/><Relationship Id="rId50" Type="http://schemas.openxmlformats.org/officeDocument/2006/relationships/image" Target="../media/image263.png"/><Relationship Id="rId55" Type="http://schemas.openxmlformats.org/officeDocument/2006/relationships/image" Target="../media/image268.svg"/><Relationship Id="rId76" Type="http://schemas.openxmlformats.org/officeDocument/2006/relationships/image" Target="../media/image289.png"/><Relationship Id="rId97" Type="http://schemas.openxmlformats.org/officeDocument/2006/relationships/image" Target="../media/image310.svg"/><Relationship Id="rId104" Type="http://schemas.openxmlformats.org/officeDocument/2006/relationships/image" Target="../media/image317.png"/><Relationship Id="rId120" Type="http://schemas.openxmlformats.org/officeDocument/2006/relationships/image" Target="../media/image332.png"/><Relationship Id="rId125" Type="http://schemas.openxmlformats.org/officeDocument/2006/relationships/image" Target="../media/image337.svg"/><Relationship Id="rId141" Type="http://schemas.openxmlformats.org/officeDocument/2006/relationships/image" Target="../media/image353.svg"/><Relationship Id="rId146" Type="http://schemas.openxmlformats.org/officeDocument/2006/relationships/image" Target="../media/image358.png"/><Relationship Id="rId167" Type="http://schemas.openxmlformats.org/officeDocument/2006/relationships/image" Target="../media/image379.svg"/><Relationship Id="rId188" Type="http://schemas.openxmlformats.org/officeDocument/2006/relationships/image" Target="../media/image400.png"/><Relationship Id="rId7" Type="http://schemas.openxmlformats.org/officeDocument/2006/relationships/image" Target="../media/image14.svg"/><Relationship Id="rId71" Type="http://schemas.openxmlformats.org/officeDocument/2006/relationships/image" Target="../media/image284.svg"/><Relationship Id="rId92" Type="http://schemas.openxmlformats.org/officeDocument/2006/relationships/image" Target="../media/image305.png"/><Relationship Id="rId162" Type="http://schemas.openxmlformats.org/officeDocument/2006/relationships/image" Target="../media/image374.png"/><Relationship Id="rId183" Type="http://schemas.openxmlformats.org/officeDocument/2006/relationships/image" Target="../media/image395.svg"/><Relationship Id="rId2" Type="http://schemas.openxmlformats.org/officeDocument/2006/relationships/image" Target="../media/image221.png"/><Relationship Id="rId29" Type="http://schemas.openxmlformats.org/officeDocument/2006/relationships/image" Target="../media/image242.svg"/><Relationship Id="rId24" Type="http://schemas.openxmlformats.org/officeDocument/2006/relationships/image" Target="../media/image237.png"/><Relationship Id="rId40" Type="http://schemas.openxmlformats.org/officeDocument/2006/relationships/image" Target="../media/image253.png"/><Relationship Id="rId45" Type="http://schemas.openxmlformats.org/officeDocument/2006/relationships/image" Target="../media/image258.svg"/><Relationship Id="rId66" Type="http://schemas.openxmlformats.org/officeDocument/2006/relationships/image" Target="../media/image279.png"/><Relationship Id="rId87" Type="http://schemas.openxmlformats.org/officeDocument/2006/relationships/image" Target="../media/image300.svg"/><Relationship Id="rId110" Type="http://schemas.openxmlformats.org/officeDocument/2006/relationships/image" Target="../media/image323.png"/><Relationship Id="rId115" Type="http://schemas.openxmlformats.org/officeDocument/2006/relationships/image" Target="../media/image328.svg"/><Relationship Id="rId131" Type="http://schemas.openxmlformats.org/officeDocument/2006/relationships/image" Target="../media/image343.svg"/><Relationship Id="rId136" Type="http://schemas.openxmlformats.org/officeDocument/2006/relationships/image" Target="../media/image348.png"/><Relationship Id="rId157" Type="http://schemas.openxmlformats.org/officeDocument/2006/relationships/image" Target="../media/image369.svg"/><Relationship Id="rId178" Type="http://schemas.openxmlformats.org/officeDocument/2006/relationships/image" Target="../media/image390.png"/><Relationship Id="rId61" Type="http://schemas.openxmlformats.org/officeDocument/2006/relationships/image" Target="../media/image274.svg"/><Relationship Id="rId82" Type="http://schemas.openxmlformats.org/officeDocument/2006/relationships/image" Target="../media/image295.png"/><Relationship Id="rId152" Type="http://schemas.openxmlformats.org/officeDocument/2006/relationships/image" Target="../media/image364.png"/><Relationship Id="rId173" Type="http://schemas.openxmlformats.org/officeDocument/2006/relationships/image" Target="../media/image385.svg"/><Relationship Id="rId19" Type="http://schemas.openxmlformats.org/officeDocument/2006/relationships/image" Target="../media/image232.svg"/><Relationship Id="rId14" Type="http://schemas.openxmlformats.org/officeDocument/2006/relationships/image" Target="../media/image229.png"/><Relationship Id="rId30" Type="http://schemas.openxmlformats.org/officeDocument/2006/relationships/image" Target="../media/image243.png"/><Relationship Id="rId35" Type="http://schemas.openxmlformats.org/officeDocument/2006/relationships/image" Target="../media/image248.svg"/><Relationship Id="rId56" Type="http://schemas.openxmlformats.org/officeDocument/2006/relationships/image" Target="../media/image269.png"/><Relationship Id="rId77" Type="http://schemas.openxmlformats.org/officeDocument/2006/relationships/image" Target="../media/image290.svg"/><Relationship Id="rId100" Type="http://schemas.openxmlformats.org/officeDocument/2006/relationships/image" Target="../media/image313.png"/><Relationship Id="rId105" Type="http://schemas.openxmlformats.org/officeDocument/2006/relationships/image" Target="../media/image318.svg"/><Relationship Id="rId126" Type="http://schemas.openxmlformats.org/officeDocument/2006/relationships/image" Target="../media/image338.png"/><Relationship Id="rId147" Type="http://schemas.openxmlformats.org/officeDocument/2006/relationships/image" Target="../media/image359.svg"/><Relationship Id="rId168" Type="http://schemas.openxmlformats.org/officeDocument/2006/relationships/image" Target="../media/image380.png"/><Relationship Id="rId8" Type="http://schemas.openxmlformats.org/officeDocument/2006/relationships/image" Target="../media/image223.png"/><Relationship Id="rId51" Type="http://schemas.openxmlformats.org/officeDocument/2006/relationships/image" Target="../media/image264.svg"/><Relationship Id="rId72" Type="http://schemas.openxmlformats.org/officeDocument/2006/relationships/image" Target="../media/image285.png"/><Relationship Id="rId93" Type="http://schemas.openxmlformats.org/officeDocument/2006/relationships/image" Target="../media/image306.svg"/><Relationship Id="rId98" Type="http://schemas.openxmlformats.org/officeDocument/2006/relationships/image" Target="../media/image311.png"/><Relationship Id="rId121" Type="http://schemas.openxmlformats.org/officeDocument/2006/relationships/image" Target="../media/image333.svg"/><Relationship Id="rId142" Type="http://schemas.openxmlformats.org/officeDocument/2006/relationships/image" Target="../media/image354.png"/><Relationship Id="rId163" Type="http://schemas.openxmlformats.org/officeDocument/2006/relationships/image" Target="../media/image375.svg"/><Relationship Id="rId184" Type="http://schemas.openxmlformats.org/officeDocument/2006/relationships/image" Target="../media/image396.png"/><Relationship Id="rId189" Type="http://schemas.openxmlformats.org/officeDocument/2006/relationships/image" Target="../media/image401.svg"/><Relationship Id="rId3" Type="http://schemas.openxmlformats.org/officeDocument/2006/relationships/image" Target="../media/image222.svg"/><Relationship Id="rId25" Type="http://schemas.openxmlformats.org/officeDocument/2006/relationships/image" Target="../media/image238.svg"/><Relationship Id="rId46" Type="http://schemas.openxmlformats.org/officeDocument/2006/relationships/image" Target="../media/image259.png"/><Relationship Id="rId67" Type="http://schemas.openxmlformats.org/officeDocument/2006/relationships/image" Target="../media/image280.svg"/><Relationship Id="rId116" Type="http://schemas.openxmlformats.org/officeDocument/2006/relationships/image" Target="../media/image167.png"/><Relationship Id="rId137" Type="http://schemas.openxmlformats.org/officeDocument/2006/relationships/image" Target="../media/image349.svg"/><Relationship Id="rId158" Type="http://schemas.openxmlformats.org/officeDocument/2006/relationships/image" Target="../media/image370.png"/><Relationship Id="rId20" Type="http://schemas.openxmlformats.org/officeDocument/2006/relationships/image" Target="../media/image233.png"/><Relationship Id="rId41" Type="http://schemas.openxmlformats.org/officeDocument/2006/relationships/image" Target="../media/image254.svg"/><Relationship Id="rId62" Type="http://schemas.openxmlformats.org/officeDocument/2006/relationships/image" Target="../media/image275.png"/><Relationship Id="rId83" Type="http://schemas.openxmlformats.org/officeDocument/2006/relationships/image" Target="../media/image296.svg"/><Relationship Id="rId88" Type="http://schemas.openxmlformats.org/officeDocument/2006/relationships/image" Target="../media/image301.png"/><Relationship Id="rId111" Type="http://schemas.openxmlformats.org/officeDocument/2006/relationships/image" Target="../media/image324.svg"/><Relationship Id="rId132" Type="http://schemas.openxmlformats.org/officeDocument/2006/relationships/image" Target="../media/image344.png"/><Relationship Id="rId153" Type="http://schemas.openxmlformats.org/officeDocument/2006/relationships/image" Target="../media/image365.svg"/><Relationship Id="rId174" Type="http://schemas.openxmlformats.org/officeDocument/2006/relationships/image" Target="../media/image386.png"/><Relationship Id="rId179" Type="http://schemas.openxmlformats.org/officeDocument/2006/relationships/image" Target="../media/image391.svg"/><Relationship Id="rId190" Type="http://schemas.openxmlformats.org/officeDocument/2006/relationships/image" Target="../media/image402.png"/><Relationship Id="rId15" Type="http://schemas.openxmlformats.org/officeDocument/2006/relationships/image" Target="../media/image230.svg"/><Relationship Id="rId36" Type="http://schemas.openxmlformats.org/officeDocument/2006/relationships/image" Target="../media/image249.png"/><Relationship Id="rId57" Type="http://schemas.openxmlformats.org/officeDocument/2006/relationships/image" Target="../media/image270.svg"/><Relationship Id="rId106" Type="http://schemas.openxmlformats.org/officeDocument/2006/relationships/image" Target="../media/image319.png"/><Relationship Id="rId127" Type="http://schemas.openxmlformats.org/officeDocument/2006/relationships/image" Target="../media/image339.svg"/><Relationship Id="rId10" Type="http://schemas.openxmlformats.org/officeDocument/2006/relationships/image" Target="../media/image225.png"/><Relationship Id="rId31" Type="http://schemas.openxmlformats.org/officeDocument/2006/relationships/image" Target="../media/image244.svg"/><Relationship Id="rId52" Type="http://schemas.openxmlformats.org/officeDocument/2006/relationships/image" Target="../media/image265.png"/><Relationship Id="rId73" Type="http://schemas.openxmlformats.org/officeDocument/2006/relationships/image" Target="../media/image286.svg"/><Relationship Id="rId78" Type="http://schemas.openxmlformats.org/officeDocument/2006/relationships/image" Target="../media/image291.png"/><Relationship Id="rId94" Type="http://schemas.openxmlformats.org/officeDocument/2006/relationships/image" Target="../media/image307.png"/><Relationship Id="rId99" Type="http://schemas.openxmlformats.org/officeDocument/2006/relationships/image" Target="../media/image312.svg"/><Relationship Id="rId101" Type="http://schemas.openxmlformats.org/officeDocument/2006/relationships/image" Target="../media/image314.svg"/><Relationship Id="rId122" Type="http://schemas.openxmlformats.org/officeDocument/2006/relationships/image" Target="../media/image334.png"/><Relationship Id="rId143" Type="http://schemas.openxmlformats.org/officeDocument/2006/relationships/image" Target="../media/image355.svg"/><Relationship Id="rId148" Type="http://schemas.openxmlformats.org/officeDocument/2006/relationships/image" Target="../media/image360.png"/><Relationship Id="rId164" Type="http://schemas.openxmlformats.org/officeDocument/2006/relationships/image" Target="../media/image376.png"/><Relationship Id="rId169" Type="http://schemas.openxmlformats.org/officeDocument/2006/relationships/image" Target="../media/image381.svg"/><Relationship Id="rId185" Type="http://schemas.openxmlformats.org/officeDocument/2006/relationships/image" Target="../media/image397.svg"/><Relationship Id="rId4" Type="http://schemas.openxmlformats.org/officeDocument/2006/relationships/image" Target="../media/image11.png"/><Relationship Id="rId9" Type="http://schemas.openxmlformats.org/officeDocument/2006/relationships/image" Target="../media/image224.svg"/><Relationship Id="rId180" Type="http://schemas.openxmlformats.org/officeDocument/2006/relationships/image" Target="../media/image392.png"/><Relationship Id="rId26" Type="http://schemas.openxmlformats.org/officeDocument/2006/relationships/image" Target="../media/image2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ptmon.com/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Manrope" TargetMode="External"/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BFC04C-D7FA-4DD9-9952-9FB12A6CA12E}"/>
              </a:ext>
            </a:extLst>
          </p:cNvPr>
          <p:cNvSpPr txBox="1"/>
          <p:nvPr userDrawn="1"/>
        </p:nvSpPr>
        <p:spPr>
          <a:xfrm rot="16200000">
            <a:off x="-2316535" y="3259723"/>
            <a:ext cx="614102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600" spc="300" dirty="0">
                <a:solidFill>
                  <a:schemeClr val="bg1"/>
                </a:solidFill>
                <a:cs typeface="Arial" panose="020B0604020202020204" pitchFamily="34" charset="0"/>
              </a:rPr>
              <a:t>www.youbrand.com</a:t>
            </a:r>
            <a:endParaRPr lang="ko-KR" altLang="en-US" sz="16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BC46F-E169-4FEB-AC1D-6B1ABAB41E0E}"/>
              </a:ext>
            </a:extLst>
          </p:cNvPr>
          <p:cNvSpPr txBox="1"/>
          <p:nvPr userDrawn="1"/>
        </p:nvSpPr>
        <p:spPr>
          <a:xfrm rot="5400000">
            <a:off x="8367506" y="3259723"/>
            <a:ext cx="614102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600" spc="300" dirty="0">
                <a:solidFill>
                  <a:schemeClr val="bg1"/>
                </a:solidFill>
                <a:cs typeface="Arial" panose="020B0604020202020204" pitchFamily="34" charset="0"/>
              </a:rPr>
              <a:t>11th May, 20XX</a:t>
            </a:r>
            <a:endParaRPr lang="ko-KR" altLang="en-US" sz="16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95C247-1ABF-4F73-AB4D-A0CD26EFFAB7}"/>
              </a:ext>
            </a:extLst>
          </p:cNvPr>
          <p:cNvSpPr txBox="1"/>
          <p:nvPr userDrawn="1"/>
        </p:nvSpPr>
        <p:spPr>
          <a:xfrm>
            <a:off x="2413001" y="2464721"/>
            <a:ext cx="73660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Data Innovation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B7702E-D90C-4499-8DD5-C814FD0026C5}"/>
              </a:ext>
            </a:extLst>
          </p:cNvPr>
          <p:cNvSpPr txBox="1"/>
          <p:nvPr userDrawn="1"/>
        </p:nvSpPr>
        <p:spPr>
          <a:xfrm>
            <a:off x="2969691" y="4184315"/>
            <a:ext cx="6252616" cy="51935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15000"/>
                  <a:lumMod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</a:ln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1800" b="0">
                <a:solidFill>
                  <a:schemeClr val="bg1"/>
                </a:solidFill>
                <a:latin typeface="+mn-lt"/>
              </a:rPr>
              <a:t>Your name or Company name</a:t>
            </a:r>
            <a:endParaRPr lang="ko-KR" alt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494886-48A0-431B-B7B0-004FD7046087}"/>
              </a:ext>
            </a:extLst>
          </p:cNvPr>
          <p:cNvSpPr txBox="1"/>
          <p:nvPr userDrawn="1"/>
        </p:nvSpPr>
        <p:spPr>
          <a:xfrm>
            <a:off x="2412998" y="3448278"/>
            <a:ext cx="7366002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82C4628-2BCF-43FD-B7DA-FED70D09E065}"/>
              </a:ext>
            </a:extLst>
          </p:cNvPr>
          <p:cNvSpPr/>
          <p:nvPr/>
        </p:nvSpPr>
        <p:spPr>
          <a:xfrm>
            <a:off x="7868246" y="714515"/>
            <a:ext cx="3322139" cy="5428969"/>
          </a:xfrm>
          <a:prstGeom prst="roundRect">
            <a:avLst>
              <a:gd name="adj" fmla="val 420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1400" dirty="0">
              <a:solidFill>
                <a:srgbClr val="5747E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165D6-6E3C-4379-9011-0E3860919A3E}"/>
              </a:ext>
            </a:extLst>
          </p:cNvPr>
          <p:cNvSpPr txBox="1"/>
          <p:nvPr/>
        </p:nvSpPr>
        <p:spPr>
          <a:xfrm>
            <a:off x="2603787" y="2119781"/>
            <a:ext cx="4870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/>
              <a:t>Lorem ipsum dolor sit </a:t>
            </a:r>
            <a:r>
              <a:rPr lang="en-US" altLang="ko-KR" sz="1600" dirty="0" err="1"/>
              <a:t>amet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consectetur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adipiscing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elit</a:t>
            </a:r>
            <a:r>
              <a:rPr lang="en-US" altLang="ko-KR" sz="1600" dirty="0"/>
              <a:t>, sed do </a:t>
            </a:r>
            <a:r>
              <a:rPr lang="en-US" altLang="ko-KR" sz="1600" dirty="0" err="1"/>
              <a:t>eiusmod</a:t>
            </a:r>
            <a:endParaRPr lang="en-US" altLang="ko-KR" sz="16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 err="1"/>
              <a:t>Tempor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incididunt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ut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labore</a:t>
            </a:r>
            <a:r>
              <a:rPr lang="en-US" altLang="ko-KR" sz="1600" dirty="0"/>
              <a:t> et dolore magna </a:t>
            </a:r>
            <a:r>
              <a:rPr lang="en-US" altLang="ko-KR" sz="1600" dirty="0" err="1"/>
              <a:t>aliqua</a:t>
            </a:r>
            <a:endParaRPr lang="en-US" altLang="ko-KR" sz="16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/>
              <a:t>Ut </a:t>
            </a:r>
            <a:r>
              <a:rPr lang="en-US" altLang="ko-KR" sz="1600" dirty="0" err="1"/>
              <a:t>enim</a:t>
            </a:r>
            <a:r>
              <a:rPr lang="en-US" altLang="ko-KR" sz="1600" dirty="0"/>
              <a:t> ad minim </a:t>
            </a:r>
            <a:r>
              <a:rPr lang="en-US" altLang="ko-KR" sz="1600" dirty="0" err="1"/>
              <a:t>veniam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quis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nostrud</a:t>
            </a:r>
            <a:r>
              <a:rPr lang="en-US" altLang="ko-KR" sz="1600" dirty="0"/>
              <a:t> exercitation </a:t>
            </a:r>
            <a:r>
              <a:rPr lang="en-US" altLang="ko-KR" sz="1600" dirty="0" err="1"/>
              <a:t>ullamco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laboris</a:t>
            </a:r>
            <a:r>
              <a:rPr lang="en-US" altLang="ko-KR" sz="1600" dirty="0"/>
              <a:t> nisi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/>
              <a:t>Ut </a:t>
            </a:r>
            <a:r>
              <a:rPr lang="en-US" altLang="ko-KR" sz="1600" dirty="0" err="1"/>
              <a:t>aliquip</a:t>
            </a:r>
            <a:r>
              <a:rPr lang="en-US" altLang="ko-KR" sz="1600" dirty="0"/>
              <a:t> ex </a:t>
            </a:r>
            <a:r>
              <a:rPr lang="en-US" altLang="ko-KR" sz="1600" dirty="0" err="1"/>
              <a:t>ea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commodo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consequat</a:t>
            </a:r>
            <a:endParaRPr lang="en-US" altLang="ko-KR" sz="1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B866DE-DC57-423B-B08C-BAEE951EFF44}"/>
              </a:ext>
            </a:extLst>
          </p:cNvPr>
          <p:cNvSpPr/>
          <p:nvPr/>
        </p:nvSpPr>
        <p:spPr>
          <a:xfrm>
            <a:off x="2518061" y="1450822"/>
            <a:ext cx="4955760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 dolor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C9A9DF0-5B3C-4AC3-B0F1-0831033E7DD6}"/>
              </a:ext>
            </a:extLst>
          </p:cNvPr>
          <p:cNvSpPr/>
          <p:nvPr/>
        </p:nvSpPr>
        <p:spPr>
          <a:xfrm>
            <a:off x="999875" y="1319716"/>
            <a:ext cx="1249610" cy="1249610"/>
          </a:xfrm>
          <a:prstGeom prst="ellipse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3BE08D-3400-4D82-8AC6-4A26A4AC045E}"/>
              </a:ext>
            </a:extLst>
          </p:cNvPr>
          <p:cNvSpPr txBox="1"/>
          <p:nvPr/>
        </p:nvSpPr>
        <p:spPr>
          <a:xfrm>
            <a:off x="8263632" y="4352461"/>
            <a:ext cx="253136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600">
                <a:solidFill>
                  <a:srgbClr val="535250"/>
                </a:solidFill>
              </a:defRPr>
            </a:lvl1pPr>
          </a:lstStyle>
          <a:p>
            <a:pPr algn="ctr"/>
            <a:r>
              <a:rPr lang="en-US" altLang="ko-KR" sz="18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18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altLang="ko-KR" sz="1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ko-KR" sz="18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altLang="ko-KR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  <a:latin typeface="+mj-lt"/>
              </a:rPr>
              <a:t>adipisicing</a:t>
            </a:r>
            <a:r>
              <a:rPr lang="en-US" altLang="ko-KR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  <a:latin typeface="+mj-lt"/>
              </a:rPr>
              <a:t>elit</a:t>
            </a:r>
            <a:endParaRPr lang="ko-KR" altLang="en-U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그래픽 14" descr="채우기 없는 웃는 얼굴">
            <a:extLst>
              <a:ext uri="{FF2B5EF4-FFF2-40B4-BE49-F238E27FC236}">
                <a16:creationId xmlns:a16="http://schemas.microsoft.com/office/drawing/2014/main" id="{59D5E66E-3319-4C43-8D6E-465D1C9FF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480" y="1487321"/>
            <a:ext cx="914400" cy="914400"/>
          </a:xfrm>
          <a:prstGeom prst="rect">
            <a:avLst/>
          </a:prstGeom>
        </p:spPr>
      </p:pic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1EA709F9-BDB4-4D04-BE72-0E961D6A93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17651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762EF4B-39ED-4542-AFBF-BDEB0B9426A3}"/>
              </a:ext>
            </a:extLst>
          </p:cNvPr>
          <p:cNvSpPr/>
          <p:nvPr/>
        </p:nvSpPr>
        <p:spPr>
          <a:xfrm>
            <a:off x="7868246" y="714515"/>
            <a:ext cx="3322139" cy="5428969"/>
          </a:xfrm>
          <a:prstGeom prst="roundRect">
            <a:avLst>
              <a:gd name="adj" fmla="val 420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1400" dirty="0">
              <a:solidFill>
                <a:srgbClr val="5747E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AEEC8-18A1-4D5E-B334-15CF3DC58F71}"/>
              </a:ext>
            </a:extLst>
          </p:cNvPr>
          <p:cNvSpPr txBox="1"/>
          <p:nvPr/>
        </p:nvSpPr>
        <p:spPr>
          <a:xfrm>
            <a:off x="8263632" y="4352461"/>
            <a:ext cx="253136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algn="ctr">
              <a:defRPr>
                <a:solidFill>
                  <a:srgbClr val="000334"/>
                </a:solidFill>
                <a:latin typeface="+mj-lt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Sed do </a:t>
            </a:r>
            <a:r>
              <a:rPr lang="en-US" altLang="ko-KR" dirty="0" err="1">
                <a:solidFill>
                  <a:schemeClr val="bg1"/>
                </a:solidFill>
              </a:rPr>
              <a:t>eiusmod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tempor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incididunt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ut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labore</a:t>
            </a:r>
            <a:r>
              <a:rPr lang="en-US" altLang="ko-KR" dirty="0">
                <a:solidFill>
                  <a:schemeClr val="bg1"/>
                </a:solidFill>
              </a:rPr>
              <a:t> et dolore magna </a:t>
            </a:r>
            <a:r>
              <a:rPr lang="en-US" altLang="ko-KR" dirty="0" err="1">
                <a:solidFill>
                  <a:schemeClr val="bg1"/>
                </a:solidFill>
              </a:rPr>
              <a:t>aliqua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A0D9C-910C-4740-9F5F-176ECBE3FB3F}"/>
              </a:ext>
            </a:extLst>
          </p:cNvPr>
          <p:cNvSpPr txBox="1"/>
          <p:nvPr/>
        </p:nvSpPr>
        <p:spPr>
          <a:xfrm>
            <a:off x="2640441" y="2921092"/>
            <a:ext cx="4870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334"/>
                </a:solidFill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Duis </a:t>
            </a:r>
            <a:r>
              <a:rPr lang="en-US" altLang="ko-KR" dirty="0" err="1">
                <a:solidFill>
                  <a:schemeClr val="bg1"/>
                </a:solidFill>
              </a:rPr>
              <a:t>aute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irure</a:t>
            </a:r>
            <a:r>
              <a:rPr lang="en-US" altLang="ko-KR" dirty="0">
                <a:solidFill>
                  <a:schemeClr val="bg1"/>
                </a:solidFill>
              </a:rPr>
              <a:t> dolor in </a:t>
            </a:r>
            <a:r>
              <a:rPr lang="en-US" altLang="ko-KR" dirty="0" err="1">
                <a:solidFill>
                  <a:schemeClr val="bg1"/>
                </a:solidFill>
              </a:rPr>
              <a:t>reprehenderit</a:t>
            </a:r>
            <a:r>
              <a:rPr lang="en-US" altLang="ko-KR" dirty="0">
                <a:solidFill>
                  <a:schemeClr val="bg1"/>
                </a:solidFill>
              </a:rPr>
              <a:t> in </a:t>
            </a:r>
            <a:r>
              <a:rPr lang="en-US" altLang="ko-KR" dirty="0" err="1">
                <a:solidFill>
                  <a:schemeClr val="bg1"/>
                </a:solidFill>
              </a:rPr>
              <a:t>voluptate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velit</a:t>
            </a:r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 err="1">
                <a:solidFill>
                  <a:schemeClr val="bg1"/>
                </a:solidFill>
              </a:rPr>
              <a:t>Esse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cillum</a:t>
            </a:r>
            <a:r>
              <a:rPr lang="en-US" altLang="ko-KR" dirty="0">
                <a:solidFill>
                  <a:schemeClr val="bg1"/>
                </a:solidFill>
              </a:rPr>
              <a:t> dolore </a:t>
            </a:r>
            <a:r>
              <a:rPr lang="en-US" altLang="ko-KR" dirty="0" err="1">
                <a:solidFill>
                  <a:schemeClr val="bg1"/>
                </a:solidFill>
              </a:rPr>
              <a:t>eu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fugiat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nulla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pariatur</a:t>
            </a:r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 err="1">
                <a:solidFill>
                  <a:schemeClr val="bg1"/>
                </a:solidFill>
              </a:rPr>
              <a:t>Excepteur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sint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occaecat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cupidatat</a:t>
            </a:r>
            <a:r>
              <a:rPr lang="en-US" altLang="ko-KR" dirty="0">
                <a:solidFill>
                  <a:schemeClr val="bg1"/>
                </a:solidFill>
              </a:rPr>
              <a:t> non </a:t>
            </a:r>
            <a:r>
              <a:rPr lang="en-US" altLang="ko-KR" dirty="0" err="1">
                <a:solidFill>
                  <a:schemeClr val="bg1"/>
                </a:solidFill>
              </a:rPr>
              <a:t>proident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8A95BD-6C29-4AC6-A992-CD595FF94583}"/>
              </a:ext>
            </a:extLst>
          </p:cNvPr>
          <p:cNvSpPr/>
          <p:nvPr/>
        </p:nvSpPr>
        <p:spPr>
          <a:xfrm>
            <a:off x="2554715" y="2252133"/>
            <a:ext cx="4955760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Duis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</a:rPr>
              <a:t>aute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</a:rPr>
              <a:t>irure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dolor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0A0C790-05C0-414B-A369-C0DBE7B9C451}"/>
              </a:ext>
            </a:extLst>
          </p:cNvPr>
          <p:cNvSpPr/>
          <p:nvPr/>
        </p:nvSpPr>
        <p:spPr>
          <a:xfrm>
            <a:off x="1036529" y="2121027"/>
            <a:ext cx="1249610" cy="1249610"/>
          </a:xfrm>
          <a:prstGeom prst="ellipse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그래픽 15" descr="채우기 없는 슬픈 얼굴">
            <a:extLst>
              <a:ext uri="{FF2B5EF4-FFF2-40B4-BE49-F238E27FC236}">
                <a16:creationId xmlns:a16="http://schemas.microsoft.com/office/drawing/2014/main" id="{1BED4C66-B96F-40DF-B760-5F903B4DD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134" y="2288632"/>
            <a:ext cx="914400" cy="914400"/>
          </a:xfrm>
          <a:prstGeom prst="rect">
            <a:avLst/>
          </a:prstGeom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9BB3771-2D71-4DD5-9335-B617293F08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05012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58D8BB4-14E4-4636-99AE-1747A229CBDD}"/>
              </a:ext>
            </a:extLst>
          </p:cNvPr>
          <p:cNvSpPr/>
          <p:nvPr/>
        </p:nvSpPr>
        <p:spPr>
          <a:xfrm>
            <a:off x="2291734" y="1270000"/>
            <a:ext cx="2795231" cy="4482960"/>
          </a:xfrm>
          <a:prstGeom prst="roundRect">
            <a:avLst>
              <a:gd name="adj" fmla="val 5648"/>
            </a:avLst>
          </a:prstGeom>
          <a:gradFill>
            <a:gsLst>
              <a:gs pos="0">
                <a:schemeClr val="bg1"/>
              </a:gs>
              <a:gs pos="62700">
                <a:srgbClr val="FFFFFF">
                  <a:alpha val="7000"/>
                </a:srgbClr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i="1" dirty="0">
              <a:solidFill>
                <a:srgbClr val="5747E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77D839D-192B-4467-BF80-D8AB7AAE33F6}"/>
              </a:ext>
            </a:extLst>
          </p:cNvPr>
          <p:cNvSpPr/>
          <p:nvPr/>
        </p:nvSpPr>
        <p:spPr>
          <a:xfrm>
            <a:off x="6420468" y="721051"/>
            <a:ext cx="3479798" cy="5580858"/>
          </a:xfrm>
          <a:prstGeom prst="roundRect">
            <a:avLst>
              <a:gd name="adj" fmla="val 5326"/>
            </a:avLst>
          </a:prstGeom>
          <a:gradFill>
            <a:gsLst>
              <a:gs pos="0">
                <a:schemeClr val="bg1"/>
              </a:gs>
              <a:gs pos="62700">
                <a:srgbClr val="FFFFFF">
                  <a:alpha val="7000"/>
                </a:srgbClr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i="1" dirty="0">
              <a:solidFill>
                <a:srgbClr val="5747E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16E79-BBF3-4E28-A24B-EBF14AE160FF}"/>
              </a:ext>
            </a:extLst>
          </p:cNvPr>
          <p:cNvSpPr txBox="1"/>
          <p:nvPr/>
        </p:nvSpPr>
        <p:spPr>
          <a:xfrm>
            <a:off x="2457920" y="3343603"/>
            <a:ext cx="2427318" cy="138499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791A1EC7-DA67-4BF7-BB4D-59FDA7855872}"/>
              </a:ext>
            </a:extLst>
          </p:cNvPr>
          <p:cNvSpPr/>
          <p:nvPr/>
        </p:nvSpPr>
        <p:spPr>
          <a:xfrm>
            <a:off x="2457920" y="5037555"/>
            <a:ext cx="2427318" cy="3976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891E2-3741-4C9C-A464-A3D56BC285D1}"/>
              </a:ext>
            </a:extLst>
          </p:cNvPr>
          <p:cNvSpPr txBox="1"/>
          <p:nvPr/>
        </p:nvSpPr>
        <p:spPr>
          <a:xfrm>
            <a:off x="6727363" y="3602727"/>
            <a:ext cx="2866008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94B3B94-4726-49FD-9223-6BCE80F51798}"/>
              </a:ext>
            </a:extLst>
          </p:cNvPr>
          <p:cNvSpPr/>
          <p:nvPr/>
        </p:nvSpPr>
        <p:spPr>
          <a:xfrm>
            <a:off x="6727363" y="5423254"/>
            <a:ext cx="2866008" cy="4695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A1A579B6-FECF-4472-8D94-779700C1E6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B812BB6-7F49-4777-BDA4-443469BE43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87135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B4A6CEA3-2C63-444D-B6FB-253C51AA74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24458DB-D90A-405F-8B7C-11ABAB70EE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42BB794-0868-410C-AFC1-4767F46022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4E77697-3BC9-440B-BF53-113F635D47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933F75-2655-4996-9269-4420DD97B236}"/>
              </a:ext>
            </a:extLst>
          </p:cNvPr>
          <p:cNvSpPr txBox="1"/>
          <p:nvPr/>
        </p:nvSpPr>
        <p:spPr>
          <a:xfrm>
            <a:off x="1943099" y="995573"/>
            <a:ext cx="830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anose="020B0604020202020204" pitchFamily="34" charset="0"/>
              </a:rPr>
              <a:t>Insert Your Title Here</a:t>
            </a:r>
            <a:endParaRPr lang="ko-KR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DAC6ECB-9AA9-487D-9333-BCA453608A73}"/>
              </a:ext>
            </a:extLst>
          </p:cNvPr>
          <p:cNvSpPr/>
          <p:nvPr/>
        </p:nvSpPr>
        <p:spPr>
          <a:xfrm>
            <a:off x="1208098" y="4841273"/>
            <a:ext cx="2193515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amet</a:t>
            </a:r>
            <a:endParaRPr lang="en-US" altLang="ko-K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14A995E-A6DE-4348-BA26-FF815C3D02FE}"/>
              </a:ext>
            </a:extLst>
          </p:cNvPr>
          <p:cNvSpPr/>
          <p:nvPr/>
        </p:nvSpPr>
        <p:spPr>
          <a:xfrm>
            <a:off x="3735528" y="4841273"/>
            <a:ext cx="2193515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adipisicing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elit</a:t>
            </a:r>
            <a:endParaRPr lang="en-US" altLang="ko-K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F8091C2-436E-434C-A4FD-D4AB49C561F3}"/>
              </a:ext>
            </a:extLst>
          </p:cNvPr>
          <p:cNvSpPr/>
          <p:nvPr/>
        </p:nvSpPr>
        <p:spPr>
          <a:xfrm>
            <a:off x="6262958" y="4841273"/>
            <a:ext cx="2193515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Sed do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eiusmod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tempor</a:t>
            </a:r>
            <a:endParaRPr lang="en-US" altLang="ko-K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71D8DAA-0E44-49BB-8FE4-B40B8B946BFD}"/>
              </a:ext>
            </a:extLst>
          </p:cNvPr>
          <p:cNvSpPr/>
          <p:nvPr/>
        </p:nvSpPr>
        <p:spPr>
          <a:xfrm>
            <a:off x="8790389" y="4841273"/>
            <a:ext cx="2193514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Incididunt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ut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labore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et dolore</a:t>
            </a:r>
          </a:p>
        </p:txBody>
      </p:sp>
    </p:spTree>
    <p:extLst>
      <p:ext uri="{BB962C8B-B14F-4D97-AF65-F5344CB8AC3E}">
        <p14:creationId xmlns:p14="http://schemas.microsoft.com/office/powerpoint/2010/main" val="294650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순서도: 처리 12">
            <a:extLst>
              <a:ext uri="{FF2B5EF4-FFF2-40B4-BE49-F238E27FC236}">
                <a16:creationId xmlns:a16="http://schemas.microsoft.com/office/drawing/2014/main" id="{A405E354-0002-4D6B-9BBA-ACE521966BB7}"/>
              </a:ext>
            </a:extLst>
          </p:cNvPr>
          <p:cNvSpPr/>
          <p:nvPr/>
        </p:nvSpPr>
        <p:spPr>
          <a:xfrm>
            <a:off x="5091471" y="4143064"/>
            <a:ext cx="518035" cy="389421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순서도: 처리 13">
            <a:extLst>
              <a:ext uri="{FF2B5EF4-FFF2-40B4-BE49-F238E27FC236}">
                <a16:creationId xmlns:a16="http://schemas.microsoft.com/office/drawing/2014/main" id="{48C123DC-B061-44B7-BAED-D51596487703}"/>
              </a:ext>
            </a:extLst>
          </p:cNvPr>
          <p:cNvSpPr/>
          <p:nvPr/>
        </p:nvSpPr>
        <p:spPr>
          <a:xfrm>
            <a:off x="6144355" y="3747777"/>
            <a:ext cx="518035" cy="784708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순서도: 처리 14">
            <a:extLst>
              <a:ext uri="{FF2B5EF4-FFF2-40B4-BE49-F238E27FC236}">
                <a16:creationId xmlns:a16="http://schemas.microsoft.com/office/drawing/2014/main" id="{2B54C9B6-66C5-4675-9763-5AC9A37D3F8A}"/>
              </a:ext>
            </a:extLst>
          </p:cNvPr>
          <p:cNvSpPr/>
          <p:nvPr/>
        </p:nvSpPr>
        <p:spPr>
          <a:xfrm>
            <a:off x="7197239" y="3355663"/>
            <a:ext cx="518035" cy="1176821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순서도: 처리 15">
            <a:extLst>
              <a:ext uri="{FF2B5EF4-FFF2-40B4-BE49-F238E27FC236}">
                <a16:creationId xmlns:a16="http://schemas.microsoft.com/office/drawing/2014/main" id="{51E19E40-1967-4C74-9FAF-9D7C5F3075E3}"/>
              </a:ext>
            </a:extLst>
          </p:cNvPr>
          <p:cNvSpPr/>
          <p:nvPr/>
        </p:nvSpPr>
        <p:spPr>
          <a:xfrm>
            <a:off x="8293101" y="2566677"/>
            <a:ext cx="518035" cy="1965807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순서도: 처리 16">
            <a:extLst>
              <a:ext uri="{FF2B5EF4-FFF2-40B4-BE49-F238E27FC236}">
                <a16:creationId xmlns:a16="http://schemas.microsoft.com/office/drawing/2014/main" id="{2DB09A0A-23FD-4ABF-823B-F6573954FD22}"/>
              </a:ext>
            </a:extLst>
          </p:cNvPr>
          <p:cNvSpPr/>
          <p:nvPr/>
        </p:nvSpPr>
        <p:spPr>
          <a:xfrm>
            <a:off x="9345986" y="3355663"/>
            <a:ext cx="518035" cy="1176821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순서도: 처리 17">
            <a:extLst>
              <a:ext uri="{FF2B5EF4-FFF2-40B4-BE49-F238E27FC236}">
                <a16:creationId xmlns:a16="http://schemas.microsoft.com/office/drawing/2014/main" id="{47DF54C9-29F7-454C-AA27-C2F9B14EFFCE}"/>
              </a:ext>
            </a:extLst>
          </p:cNvPr>
          <p:cNvSpPr/>
          <p:nvPr/>
        </p:nvSpPr>
        <p:spPr>
          <a:xfrm>
            <a:off x="10402821" y="2961965"/>
            <a:ext cx="518035" cy="1570520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A1FAB-9BC0-4009-B719-1339C14DCFCE}"/>
              </a:ext>
            </a:extLst>
          </p:cNvPr>
          <p:cNvSpPr txBox="1"/>
          <p:nvPr/>
        </p:nvSpPr>
        <p:spPr>
          <a:xfrm>
            <a:off x="4800583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2A264B0-810B-4405-8408-3686287A299E}"/>
              </a:ext>
            </a:extLst>
          </p:cNvPr>
          <p:cNvGrpSpPr/>
          <p:nvPr/>
        </p:nvGrpSpPr>
        <p:grpSpPr>
          <a:xfrm>
            <a:off x="4265733" y="2033605"/>
            <a:ext cx="449678" cy="2636678"/>
            <a:chOff x="488015" y="3248040"/>
            <a:chExt cx="337607" cy="26366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230424-6821-4ECE-801A-332ED150B1D5}"/>
                </a:ext>
              </a:extLst>
            </p:cNvPr>
            <p:cNvSpPr txBox="1"/>
            <p:nvPr/>
          </p:nvSpPr>
          <p:spPr>
            <a:xfrm>
              <a:off x="488015" y="521444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E427AC-38A2-4710-ACC2-B7FCF6C88C75}"/>
                </a:ext>
              </a:extLst>
            </p:cNvPr>
            <p:cNvSpPr txBox="1"/>
            <p:nvPr/>
          </p:nvSpPr>
          <p:spPr>
            <a:xfrm>
              <a:off x="488015" y="482116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41957B-993B-4099-947A-F95B3823C123}"/>
                </a:ext>
              </a:extLst>
            </p:cNvPr>
            <p:cNvSpPr txBox="1"/>
            <p:nvPr/>
          </p:nvSpPr>
          <p:spPr>
            <a:xfrm>
              <a:off x="488015" y="442788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E3D526-20F9-4C50-BD9E-5AE81C5ED276}"/>
                </a:ext>
              </a:extLst>
            </p:cNvPr>
            <p:cNvSpPr txBox="1"/>
            <p:nvPr/>
          </p:nvSpPr>
          <p:spPr>
            <a:xfrm>
              <a:off x="488015" y="403460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CDB005-97E9-4CA5-A495-E8D4C15F365F}"/>
                </a:ext>
              </a:extLst>
            </p:cNvPr>
            <p:cNvSpPr txBox="1"/>
            <p:nvPr/>
          </p:nvSpPr>
          <p:spPr>
            <a:xfrm>
              <a:off x="488015" y="364132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805BD9-C9A9-4116-8D2F-26E3FB54B83C}"/>
                </a:ext>
              </a:extLst>
            </p:cNvPr>
            <p:cNvSpPr txBox="1"/>
            <p:nvPr/>
          </p:nvSpPr>
          <p:spPr>
            <a:xfrm>
              <a:off x="488015" y="324804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6D5700-D16E-46B8-A7D6-FDA324F6C62B}"/>
                </a:ext>
              </a:extLst>
            </p:cNvPr>
            <p:cNvSpPr txBox="1"/>
            <p:nvPr/>
          </p:nvSpPr>
          <p:spPr>
            <a:xfrm>
              <a:off x="488015" y="5607719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28" name="그래픽 21">
            <a:extLst>
              <a:ext uri="{FF2B5EF4-FFF2-40B4-BE49-F238E27FC236}">
                <a16:creationId xmlns:a16="http://schemas.microsoft.com/office/drawing/2014/main" id="{7083010C-4043-4BDE-B808-B641241D5602}"/>
              </a:ext>
            </a:extLst>
          </p:cNvPr>
          <p:cNvGrpSpPr/>
          <p:nvPr/>
        </p:nvGrpSpPr>
        <p:grpSpPr>
          <a:xfrm>
            <a:off x="4750357" y="2119509"/>
            <a:ext cx="6478900" cy="2464872"/>
            <a:chOff x="856003" y="3347443"/>
            <a:chExt cx="6469364" cy="2464872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412AFC3F-8F04-453F-AAC3-188B8DD569C9}"/>
                </a:ext>
              </a:extLst>
            </p:cNvPr>
            <p:cNvSpPr/>
            <p:nvPr/>
          </p:nvSpPr>
          <p:spPr>
            <a:xfrm>
              <a:off x="856003" y="334744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C2AE671-46A4-4853-8B5F-4DD00F95C892}"/>
                </a:ext>
              </a:extLst>
            </p:cNvPr>
            <p:cNvSpPr/>
            <p:nvPr/>
          </p:nvSpPr>
          <p:spPr>
            <a:xfrm>
              <a:off x="856003" y="374072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2730B48-3EF0-4954-8DD5-DC53C797C86F}"/>
                </a:ext>
              </a:extLst>
            </p:cNvPr>
            <p:cNvSpPr/>
            <p:nvPr/>
          </p:nvSpPr>
          <p:spPr>
            <a:xfrm>
              <a:off x="856003" y="413400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93564DAB-7344-4C4C-89AD-97F2F1D2F826}"/>
                </a:ext>
              </a:extLst>
            </p:cNvPr>
            <p:cNvSpPr/>
            <p:nvPr/>
          </p:nvSpPr>
          <p:spPr>
            <a:xfrm>
              <a:off x="856003" y="452728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ABFB514E-DA6D-4966-9F86-7F47DC4ACA26}"/>
                </a:ext>
              </a:extLst>
            </p:cNvPr>
            <p:cNvSpPr/>
            <p:nvPr/>
          </p:nvSpPr>
          <p:spPr>
            <a:xfrm>
              <a:off x="856003" y="492056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5BD2F36-94B7-45A4-AD87-B82E2B3044F6}"/>
                </a:ext>
              </a:extLst>
            </p:cNvPr>
            <p:cNvSpPr/>
            <p:nvPr/>
          </p:nvSpPr>
          <p:spPr>
            <a:xfrm>
              <a:off x="856003" y="531384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rgbClr val="535250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E18058CD-E023-4CDC-8115-22E792ABDA82}"/>
                </a:ext>
              </a:extLst>
            </p:cNvPr>
            <p:cNvSpPr/>
            <p:nvPr/>
          </p:nvSpPr>
          <p:spPr>
            <a:xfrm>
              <a:off x="856003" y="5707122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rgbClr val="535250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F2E712F-642F-4336-AAEC-10329526E5F5}"/>
              </a:ext>
            </a:extLst>
          </p:cNvPr>
          <p:cNvSpPr txBox="1"/>
          <p:nvPr/>
        </p:nvSpPr>
        <p:spPr>
          <a:xfrm>
            <a:off x="5853468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7DD560-446F-4B3F-8772-53842CEFEFF1}"/>
              </a:ext>
            </a:extLst>
          </p:cNvPr>
          <p:cNvSpPr txBox="1"/>
          <p:nvPr/>
        </p:nvSpPr>
        <p:spPr>
          <a:xfrm>
            <a:off x="6910978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7B4219-822C-4719-94C5-5898728FD357}"/>
              </a:ext>
            </a:extLst>
          </p:cNvPr>
          <p:cNvSpPr txBox="1"/>
          <p:nvPr/>
        </p:nvSpPr>
        <p:spPr>
          <a:xfrm>
            <a:off x="8006163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C8B0DC-E724-41A4-8B16-3C452AAC2C3F}"/>
              </a:ext>
            </a:extLst>
          </p:cNvPr>
          <p:cNvSpPr txBox="1"/>
          <p:nvPr/>
        </p:nvSpPr>
        <p:spPr>
          <a:xfrm>
            <a:off x="9059048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40AD3-0706-41AF-A7E1-6CE8FB3BE15C}"/>
              </a:ext>
            </a:extLst>
          </p:cNvPr>
          <p:cNvSpPr txBox="1"/>
          <p:nvPr/>
        </p:nvSpPr>
        <p:spPr>
          <a:xfrm>
            <a:off x="10129447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8FE890-B861-4277-812D-4EB2AECAB6EE}"/>
              </a:ext>
            </a:extLst>
          </p:cNvPr>
          <p:cNvSpPr txBox="1"/>
          <p:nvPr/>
        </p:nvSpPr>
        <p:spPr>
          <a:xfrm>
            <a:off x="1203157" y="3603778"/>
            <a:ext cx="287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227BF2-31BE-4689-99EB-73CAED6C7196}"/>
              </a:ext>
            </a:extLst>
          </p:cNvPr>
          <p:cNvSpPr txBox="1"/>
          <p:nvPr/>
        </p:nvSpPr>
        <p:spPr>
          <a:xfrm>
            <a:off x="1203157" y="2002484"/>
            <a:ext cx="287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Insert Your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Title Here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9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387DE89-3B59-41C4-8C7B-ED9A1A3AF467}"/>
              </a:ext>
            </a:extLst>
          </p:cNvPr>
          <p:cNvSpPr txBox="1"/>
          <p:nvPr/>
        </p:nvSpPr>
        <p:spPr>
          <a:xfrm>
            <a:off x="1977248" y="925709"/>
            <a:ext cx="823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FF393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dirty="0">
                <a:solidFill>
                  <a:schemeClr val="bg1"/>
                </a:solidFill>
              </a:rPr>
              <a:t>Social </a:t>
            </a:r>
            <a:r>
              <a:rPr lang="en-US" altLang="ko-KR" sz="2800">
                <a:solidFill>
                  <a:schemeClr val="bg1"/>
                </a:solidFill>
              </a:rPr>
              <a:t>Media </a:t>
            </a:r>
            <a:r>
              <a:rPr lang="en-US" altLang="ko-KR" sz="2800" dirty="0">
                <a:solidFill>
                  <a:schemeClr val="bg1"/>
                </a:solidFill>
              </a:rPr>
              <a:t>Analytics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C8B0D27-4290-43FA-9314-59999813E11E}"/>
              </a:ext>
            </a:extLst>
          </p:cNvPr>
          <p:cNvSpPr/>
          <p:nvPr/>
        </p:nvSpPr>
        <p:spPr>
          <a:xfrm>
            <a:off x="883389" y="2862445"/>
            <a:ext cx="2436200" cy="3013529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05A8A-A615-446E-AFE2-DE2FE983098B}"/>
              </a:ext>
            </a:extLst>
          </p:cNvPr>
          <p:cNvSpPr txBox="1"/>
          <p:nvPr/>
        </p:nvSpPr>
        <p:spPr>
          <a:xfrm>
            <a:off x="1056413" y="4996917"/>
            <a:ext cx="209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42CC80C-D0A6-4F5A-A12D-182860002E0B}"/>
              </a:ext>
            </a:extLst>
          </p:cNvPr>
          <p:cNvSpPr/>
          <p:nvPr/>
        </p:nvSpPr>
        <p:spPr>
          <a:xfrm>
            <a:off x="3546396" y="1821046"/>
            <a:ext cx="2436200" cy="40549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5913F6-87AB-48DA-AD22-FE9EB4C1BF07}"/>
              </a:ext>
            </a:extLst>
          </p:cNvPr>
          <p:cNvSpPr txBox="1"/>
          <p:nvPr/>
        </p:nvSpPr>
        <p:spPr>
          <a:xfrm>
            <a:off x="3719420" y="4012457"/>
            <a:ext cx="209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+mj-lt"/>
              </a:rPr>
              <a:t>1.7M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2C4142-5508-4867-960D-BED9FF521151}"/>
              </a:ext>
            </a:extLst>
          </p:cNvPr>
          <p:cNvSpPr txBox="1"/>
          <p:nvPr/>
        </p:nvSpPr>
        <p:spPr>
          <a:xfrm>
            <a:off x="3719420" y="4726152"/>
            <a:ext cx="2090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endParaRPr lang="en-US" altLang="ko-KR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574E18-EECC-4AF9-8C85-264C2FDBC327}"/>
              </a:ext>
            </a:extLst>
          </p:cNvPr>
          <p:cNvSpPr txBox="1"/>
          <p:nvPr/>
        </p:nvSpPr>
        <p:spPr>
          <a:xfrm>
            <a:off x="1056413" y="4408886"/>
            <a:ext cx="209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300K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32F14B1-C374-4FB0-82FE-51B602A1213F}"/>
              </a:ext>
            </a:extLst>
          </p:cNvPr>
          <p:cNvSpPr/>
          <p:nvPr/>
        </p:nvSpPr>
        <p:spPr>
          <a:xfrm>
            <a:off x="6209403" y="2862445"/>
            <a:ext cx="2436200" cy="3013529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D5E8BD-E4D2-418A-A6C5-400AAC9A1710}"/>
              </a:ext>
            </a:extLst>
          </p:cNvPr>
          <p:cNvSpPr txBox="1"/>
          <p:nvPr/>
        </p:nvSpPr>
        <p:spPr>
          <a:xfrm>
            <a:off x="6382427" y="4996917"/>
            <a:ext cx="209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5E9AAD-FE89-4002-B3E8-51D85B120331}"/>
              </a:ext>
            </a:extLst>
          </p:cNvPr>
          <p:cNvSpPr txBox="1"/>
          <p:nvPr/>
        </p:nvSpPr>
        <p:spPr>
          <a:xfrm>
            <a:off x="6382427" y="4408886"/>
            <a:ext cx="209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720K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DA671A5-3615-43EB-9347-B8508AB5B1A9}"/>
              </a:ext>
            </a:extLst>
          </p:cNvPr>
          <p:cNvSpPr/>
          <p:nvPr/>
        </p:nvSpPr>
        <p:spPr>
          <a:xfrm>
            <a:off x="8872411" y="2862445"/>
            <a:ext cx="2436200" cy="3013529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FE87D5-6079-4286-8745-ECD9BF644270}"/>
              </a:ext>
            </a:extLst>
          </p:cNvPr>
          <p:cNvSpPr txBox="1"/>
          <p:nvPr/>
        </p:nvSpPr>
        <p:spPr>
          <a:xfrm>
            <a:off x="9045435" y="4996917"/>
            <a:ext cx="209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DC5285-B760-469E-B901-1970B2572CC9}"/>
              </a:ext>
            </a:extLst>
          </p:cNvPr>
          <p:cNvSpPr txBox="1"/>
          <p:nvPr/>
        </p:nvSpPr>
        <p:spPr>
          <a:xfrm>
            <a:off x="9045435" y="4408886"/>
            <a:ext cx="209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500K</a:t>
            </a:r>
          </a:p>
        </p:txBody>
      </p:sp>
      <p:pic>
        <p:nvPicPr>
          <p:cNvPr id="39" name="그래픽 38">
            <a:extLst>
              <a:ext uri="{FF2B5EF4-FFF2-40B4-BE49-F238E27FC236}">
                <a16:creationId xmlns:a16="http://schemas.microsoft.com/office/drawing/2014/main" id="{A4BABAB1-3C6C-4518-BDD9-4B88E7B13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234" y="3164071"/>
            <a:ext cx="571500" cy="571500"/>
          </a:xfrm>
          <a:prstGeom prst="rect">
            <a:avLst/>
          </a:prstGeom>
        </p:spPr>
      </p:pic>
      <p:pic>
        <p:nvPicPr>
          <p:cNvPr id="40" name="그래픽 39">
            <a:extLst>
              <a:ext uri="{FF2B5EF4-FFF2-40B4-BE49-F238E27FC236}">
                <a16:creationId xmlns:a16="http://schemas.microsoft.com/office/drawing/2014/main" id="{23BD8023-7068-41A6-8DBF-2665BA63C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6630" y="3164071"/>
            <a:ext cx="571500" cy="571500"/>
          </a:xfrm>
          <a:prstGeom prst="rect">
            <a:avLst/>
          </a:prstGeom>
        </p:spPr>
      </p:pic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808DBAEA-ACDD-4125-9943-81D6CEE6D361}"/>
              </a:ext>
            </a:extLst>
          </p:cNvPr>
          <p:cNvSpPr/>
          <p:nvPr/>
        </p:nvSpPr>
        <p:spPr>
          <a:xfrm>
            <a:off x="3854041" y="2141195"/>
            <a:ext cx="638558" cy="447103"/>
          </a:xfrm>
          <a:custGeom>
            <a:avLst/>
            <a:gdLst>
              <a:gd name="connsiteX0" fmla="*/ 255842 w 638558"/>
              <a:gd name="connsiteY0" fmla="*/ 127826 h 447103"/>
              <a:gd name="connsiteX1" fmla="*/ 255842 w 638558"/>
              <a:gd name="connsiteY1" fmla="*/ 319278 h 447103"/>
              <a:gd name="connsiteX2" fmla="*/ 422053 w 638558"/>
              <a:gd name="connsiteY2" fmla="*/ 223552 h 447103"/>
              <a:gd name="connsiteX3" fmla="*/ 319278 w 638558"/>
              <a:gd name="connsiteY3" fmla="*/ 0 h 447103"/>
              <a:gd name="connsiteX4" fmla="*/ 569023 w 638558"/>
              <a:gd name="connsiteY4" fmla="*/ 13621 h 447103"/>
              <a:gd name="connsiteX5" fmla="*/ 625316 w 638558"/>
              <a:gd name="connsiteY5" fmla="*/ 69913 h 447103"/>
              <a:gd name="connsiteX6" fmla="*/ 638556 w 638558"/>
              <a:gd name="connsiteY6" fmla="*/ 224123 h 447103"/>
              <a:gd name="connsiteX7" fmla="*/ 625411 w 638558"/>
              <a:gd name="connsiteY7" fmla="*/ 377666 h 447103"/>
              <a:gd name="connsiteX8" fmla="*/ 569119 w 638558"/>
              <a:gd name="connsiteY8" fmla="*/ 433959 h 447103"/>
              <a:gd name="connsiteX9" fmla="*/ 319278 w 638558"/>
              <a:gd name="connsiteY9" fmla="*/ 447103 h 447103"/>
              <a:gd name="connsiteX10" fmla="*/ 69437 w 638558"/>
              <a:gd name="connsiteY10" fmla="*/ 433387 h 447103"/>
              <a:gd name="connsiteX11" fmla="*/ 13144 w 638558"/>
              <a:gd name="connsiteY11" fmla="*/ 377095 h 447103"/>
              <a:gd name="connsiteX12" fmla="*/ 0 w 638558"/>
              <a:gd name="connsiteY12" fmla="*/ 223552 h 447103"/>
              <a:gd name="connsiteX13" fmla="*/ 13144 w 638558"/>
              <a:gd name="connsiteY13" fmla="*/ 69913 h 447103"/>
              <a:gd name="connsiteX14" fmla="*/ 69437 w 638558"/>
              <a:gd name="connsiteY14" fmla="*/ 13144 h 447103"/>
              <a:gd name="connsiteX15" fmla="*/ 319278 w 638558"/>
              <a:gd name="connsiteY15" fmla="*/ 0 h 44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8558" h="447103">
                <a:moveTo>
                  <a:pt x="255842" y="127826"/>
                </a:moveTo>
                <a:lnTo>
                  <a:pt x="255842" y="319278"/>
                </a:lnTo>
                <a:lnTo>
                  <a:pt x="422053" y="223552"/>
                </a:lnTo>
                <a:close/>
                <a:moveTo>
                  <a:pt x="319278" y="0"/>
                </a:moveTo>
                <a:cubicBezTo>
                  <a:pt x="319278" y="0"/>
                  <a:pt x="519112" y="0"/>
                  <a:pt x="569023" y="13621"/>
                </a:cubicBezTo>
                <a:cubicBezTo>
                  <a:pt x="596360" y="20955"/>
                  <a:pt x="617982" y="42576"/>
                  <a:pt x="625316" y="69913"/>
                </a:cubicBezTo>
                <a:cubicBezTo>
                  <a:pt x="639032" y="119920"/>
                  <a:pt x="638556" y="224123"/>
                  <a:pt x="638556" y="224123"/>
                </a:cubicBezTo>
                <a:cubicBezTo>
                  <a:pt x="638556" y="224123"/>
                  <a:pt x="638556" y="327660"/>
                  <a:pt x="625411" y="377666"/>
                </a:cubicBezTo>
                <a:cubicBezTo>
                  <a:pt x="618077" y="405003"/>
                  <a:pt x="596455" y="426625"/>
                  <a:pt x="569119" y="433959"/>
                </a:cubicBezTo>
                <a:cubicBezTo>
                  <a:pt x="519112" y="447103"/>
                  <a:pt x="319278" y="447103"/>
                  <a:pt x="319278" y="447103"/>
                </a:cubicBezTo>
                <a:cubicBezTo>
                  <a:pt x="319278" y="447103"/>
                  <a:pt x="119920" y="447103"/>
                  <a:pt x="69437" y="433387"/>
                </a:cubicBezTo>
                <a:cubicBezTo>
                  <a:pt x="42100" y="426053"/>
                  <a:pt x="20479" y="404431"/>
                  <a:pt x="13144" y="377095"/>
                </a:cubicBezTo>
                <a:cubicBezTo>
                  <a:pt x="0" y="327660"/>
                  <a:pt x="0" y="223552"/>
                  <a:pt x="0" y="223552"/>
                </a:cubicBezTo>
                <a:cubicBezTo>
                  <a:pt x="0" y="223552"/>
                  <a:pt x="0" y="119920"/>
                  <a:pt x="13144" y="69913"/>
                </a:cubicBezTo>
                <a:cubicBezTo>
                  <a:pt x="20479" y="42576"/>
                  <a:pt x="42576" y="20479"/>
                  <a:pt x="69437" y="13144"/>
                </a:cubicBezTo>
                <a:cubicBezTo>
                  <a:pt x="119348" y="0"/>
                  <a:pt x="319278" y="0"/>
                  <a:pt x="319278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F84B58DC-C6FE-4EB6-A4E3-E0E61A56EC36}"/>
              </a:ext>
            </a:extLst>
          </p:cNvPr>
          <p:cNvSpPr/>
          <p:nvPr/>
        </p:nvSpPr>
        <p:spPr>
          <a:xfrm>
            <a:off x="9129449" y="3164071"/>
            <a:ext cx="571500" cy="571500"/>
          </a:xfrm>
          <a:custGeom>
            <a:avLst/>
            <a:gdLst>
              <a:gd name="connsiteX0" fmla="*/ 31528 w 571500"/>
              <a:gd name="connsiteY0" fmla="*/ 0 h 571500"/>
              <a:gd name="connsiteX1" fmla="*/ 539972 w 571500"/>
              <a:gd name="connsiteY1" fmla="*/ 0 h 571500"/>
              <a:gd name="connsiteX2" fmla="*/ 571500 w 571500"/>
              <a:gd name="connsiteY2" fmla="*/ 31528 h 571500"/>
              <a:gd name="connsiteX3" fmla="*/ 571500 w 571500"/>
              <a:gd name="connsiteY3" fmla="*/ 539972 h 571500"/>
              <a:gd name="connsiteX4" fmla="*/ 539972 w 571500"/>
              <a:gd name="connsiteY4" fmla="*/ 571500 h 571500"/>
              <a:gd name="connsiteX5" fmla="*/ 395098 w 571500"/>
              <a:gd name="connsiteY5" fmla="*/ 571500 h 571500"/>
              <a:gd name="connsiteX6" fmla="*/ 395098 w 571500"/>
              <a:gd name="connsiteY6" fmla="*/ 351568 h 571500"/>
              <a:gd name="connsiteX7" fmla="*/ 470059 w 571500"/>
              <a:gd name="connsiteY7" fmla="*/ 351568 h 571500"/>
              <a:gd name="connsiteX8" fmla="*/ 481299 w 571500"/>
              <a:gd name="connsiteY8" fmla="*/ 264509 h 571500"/>
              <a:gd name="connsiteX9" fmla="*/ 395098 w 571500"/>
              <a:gd name="connsiteY9" fmla="*/ 264509 h 571500"/>
              <a:gd name="connsiteX10" fmla="*/ 395098 w 571500"/>
              <a:gd name="connsiteY10" fmla="*/ 209455 h 571500"/>
              <a:gd name="connsiteX11" fmla="*/ 437865 w 571500"/>
              <a:gd name="connsiteY11" fmla="*/ 167449 h 571500"/>
              <a:gd name="connsiteX12" fmla="*/ 483299 w 571500"/>
              <a:gd name="connsiteY12" fmla="*/ 167449 h 571500"/>
              <a:gd name="connsiteX13" fmla="*/ 483299 w 571500"/>
              <a:gd name="connsiteY13" fmla="*/ 90297 h 571500"/>
              <a:gd name="connsiteX14" fmla="*/ 416719 w 571500"/>
              <a:gd name="connsiteY14" fmla="*/ 86868 h 571500"/>
              <a:gd name="connsiteX15" fmla="*/ 305753 w 571500"/>
              <a:gd name="connsiteY15" fmla="*/ 200882 h 571500"/>
              <a:gd name="connsiteX16" fmla="*/ 305753 w 571500"/>
              <a:gd name="connsiteY16" fmla="*/ 264509 h 571500"/>
              <a:gd name="connsiteX17" fmla="*/ 230982 w 571500"/>
              <a:gd name="connsiteY17" fmla="*/ 264509 h 571500"/>
              <a:gd name="connsiteX18" fmla="*/ 230982 w 571500"/>
              <a:gd name="connsiteY18" fmla="*/ 351568 h 571500"/>
              <a:gd name="connsiteX19" fmla="*/ 305753 w 571500"/>
              <a:gd name="connsiteY19" fmla="*/ 351568 h 571500"/>
              <a:gd name="connsiteX20" fmla="*/ 305753 w 571500"/>
              <a:gd name="connsiteY20" fmla="*/ 571500 h 571500"/>
              <a:gd name="connsiteX21" fmla="*/ 31528 w 571500"/>
              <a:gd name="connsiteY21" fmla="*/ 571500 h 571500"/>
              <a:gd name="connsiteX22" fmla="*/ 0 w 571500"/>
              <a:gd name="connsiteY22" fmla="*/ 539972 h 571500"/>
              <a:gd name="connsiteX23" fmla="*/ 0 w 571500"/>
              <a:gd name="connsiteY23" fmla="*/ 31528 h 571500"/>
              <a:gd name="connsiteX24" fmla="*/ 31528 w 571500"/>
              <a:gd name="connsiteY24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1500" h="571500">
                <a:moveTo>
                  <a:pt x="31528" y="0"/>
                </a:moveTo>
                <a:lnTo>
                  <a:pt x="539972" y="0"/>
                </a:lnTo>
                <a:cubicBezTo>
                  <a:pt x="557403" y="0"/>
                  <a:pt x="571500" y="14097"/>
                  <a:pt x="571500" y="31528"/>
                </a:cubicBezTo>
                <a:lnTo>
                  <a:pt x="571500" y="539972"/>
                </a:lnTo>
                <a:cubicBezTo>
                  <a:pt x="571500" y="557403"/>
                  <a:pt x="557403" y="571500"/>
                  <a:pt x="539972" y="571500"/>
                </a:cubicBezTo>
                <a:lnTo>
                  <a:pt x="395098" y="571500"/>
                </a:lnTo>
                <a:lnTo>
                  <a:pt x="395098" y="351568"/>
                </a:lnTo>
                <a:lnTo>
                  <a:pt x="470059" y="351568"/>
                </a:lnTo>
                <a:lnTo>
                  <a:pt x="481299" y="264509"/>
                </a:lnTo>
                <a:lnTo>
                  <a:pt x="395098" y="264509"/>
                </a:lnTo>
                <a:lnTo>
                  <a:pt x="395098" y="209455"/>
                </a:lnTo>
                <a:cubicBezTo>
                  <a:pt x="395098" y="184499"/>
                  <a:pt x="402051" y="167449"/>
                  <a:pt x="437865" y="167449"/>
                </a:cubicBezTo>
                <a:lnTo>
                  <a:pt x="483299" y="167449"/>
                </a:lnTo>
                <a:lnTo>
                  <a:pt x="483299" y="90297"/>
                </a:lnTo>
                <a:cubicBezTo>
                  <a:pt x="475393" y="89249"/>
                  <a:pt x="448247" y="86868"/>
                  <a:pt x="416719" y="86868"/>
                </a:cubicBezTo>
                <a:cubicBezTo>
                  <a:pt x="350902" y="86868"/>
                  <a:pt x="305753" y="127063"/>
                  <a:pt x="305753" y="200882"/>
                </a:cubicBezTo>
                <a:lnTo>
                  <a:pt x="305753" y="264509"/>
                </a:lnTo>
                <a:lnTo>
                  <a:pt x="230982" y="264509"/>
                </a:lnTo>
                <a:lnTo>
                  <a:pt x="230982" y="351568"/>
                </a:lnTo>
                <a:lnTo>
                  <a:pt x="305753" y="351568"/>
                </a:lnTo>
                <a:lnTo>
                  <a:pt x="305753" y="571500"/>
                </a:lnTo>
                <a:lnTo>
                  <a:pt x="31528" y="571500"/>
                </a:lnTo>
                <a:cubicBezTo>
                  <a:pt x="14097" y="571500"/>
                  <a:pt x="0" y="557403"/>
                  <a:pt x="0" y="539972"/>
                </a:cubicBezTo>
                <a:lnTo>
                  <a:pt x="0" y="31528"/>
                </a:lnTo>
                <a:cubicBezTo>
                  <a:pt x="0" y="14097"/>
                  <a:pt x="14097" y="0"/>
                  <a:pt x="3152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34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A9FCDA06-03C8-4F18-B246-F3E9296F41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D0D3F-85C4-4E9C-B62A-8D9CCBE71798}"/>
              </a:ext>
            </a:extLst>
          </p:cNvPr>
          <p:cNvSpPr txBox="1"/>
          <p:nvPr/>
        </p:nvSpPr>
        <p:spPr>
          <a:xfrm>
            <a:off x="961056" y="1489983"/>
            <a:ext cx="3853552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3200" u="sng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u="none" dirty="0">
                <a:latin typeface="+mn-lt"/>
              </a:rPr>
              <a:t>Deliverables</a:t>
            </a:r>
            <a:endParaRPr lang="ko-KR" altLang="en-US" sz="2800" u="none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91B29-5E15-4E65-8B5E-9563D45E9FA3}"/>
              </a:ext>
            </a:extLst>
          </p:cNvPr>
          <p:cNvSpPr txBox="1"/>
          <p:nvPr/>
        </p:nvSpPr>
        <p:spPr>
          <a:xfrm>
            <a:off x="969712" y="3479713"/>
            <a:ext cx="265699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32K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4657CA-11ED-4356-BB85-54F0A04ABB69}"/>
              </a:ext>
            </a:extLst>
          </p:cNvPr>
          <p:cNvSpPr/>
          <p:nvPr/>
        </p:nvSpPr>
        <p:spPr>
          <a:xfrm>
            <a:off x="969712" y="2505669"/>
            <a:ext cx="2656996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amet</a:t>
            </a:r>
            <a:endParaRPr lang="en-US" altLang="ko-K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9A7E19-DFEB-42F7-98C5-B07EAC97E81F}"/>
              </a:ext>
            </a:extLst>
          </p:cNvPr>
          <p:cNvSpPr txBox="1"/>
          <p:nvPr/>
        </p:nvSpPr>
        <p:spPr>
          <a:xfrm>
            <a:off x="969712" y="4290799"/>
            <a:ext cx="265699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B17103-5BEB-4E49-B162-07F03AC8BE87}"/>
              </a:ext>
            </a:extLst>
          </p:cNvPr>
          <p:cNvSpPr txBox="1"/>
          <p:nvPr/>
        </p:nvSpPr>
        <p:spPr>
          <a:xfrm>
            <a:off x="4222026" y="3479713"/>
            <a:ext cx="265699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514K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9426466-7CE7-487E-BA14-7AA9F7D0BD72}"/>
              </a:ext>
            </a:extLst>
          </p:cNvPr>
          <p:cNvSpPr/>
          <p:nvPr/>
        </p:nvSpPr>
        <p:spPr>
          <a:xfrm>
            <a:off x="4222026" y="2505669"/>
            <a:ext cx="2656996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adipisicing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elit</a:t>
            </a:r>
            <a:endParaRPr lang="en-US" altLang="ko-K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C813EB-160D-4470-BCAC-5A892507CAB6}"/>
              </a:ext>
            </a:extLst>
          </p:cNvPr>
          <p:cNvSpPr txBox="1"/>
          <p:nvPr/>
        </p:nvSpPr>
        <p:spPr>
          <a:xfrm>
            <a:off x="4222026" y="4290799"/>
            <a:ext cx="265699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0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3E61269C-C5E2-4605-A008-0EDDE06375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D71F097-D8EC-47AE-819C-119BB15964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DACB907-F982-4E4E-AE83-21BF15927C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1117C7A-0D3A-41CF-A89B-2A55039A1D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5D289E-C30C-4763-81E4-DB23EA159BCA}"/>
              </a:ext>
            </a:extLst>
          </p:cNvPr>
          <p:cNvSpPr txBox="1"/>
          <p:nvPr/>
        </p:nvSpPr>
        <p:spPr>
          <a:xfrm>
            <a:off x="1670314" y="2371370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93C755-AD0C-4AAE-A9F4-12DD9A2182D1}"/>
              </a:ext>
            </a:extLst>
          </p:cNvPr>
          <p:cNvSpPr txBox="1"/>
          <p:nvPr/>
        </p:nvSpPr>
        <p:spPr>
          <a:xfrm>
            <a:off x="1670314" y="5119995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D203DD-12F9-42ED-8AAF-C5DE6C9DA950}"/>
              </a:ext>
            </a:extLst>
          </p:cNvPr>
          <p:cNvSpPr txBox="1"/>
          <p:nvPr/>
        </p:nvSpPr>
        <p:spPr>
          <a:xfrm>
            <a:off x="6819901" y="2371370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85F21-EFC7-4F7A-9F71-1EAC8E9E1D9D}"/>
              </a:ext>
            </a:extLst>
          </p:cNvPr>
          <p:cNvSpPr txBox="1"/>
          <p:nvPr/>
        </p:nvSpPr>
        <p:spPr>
          <a:xfrm>
            <a:off x="6819901" y="5119995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E987DD9-C7E6-4F87-8779-E760AAF53D1B}"/>
              </a:ext>
            </a:extLst>
          </p:cNvPr>
          <p:cNvSpPr/>
          <p:nvPr/>
        </p:nvSpPr>
        <p:spPr>
          <a:xfrm>
            <a:off x="1670314" y="2977683"/>
            <a:ext cx="403198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Lora Black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894BEE3-8EC6-4347-B339-5253353D4BA5}"/>
              </a:ext>
            </a:extLst>
          </p:cNvPr>
          <p:cNvSpPr/>
          <p:nvPr/>
        </p:nvSpPr>
        <p:spPr>
          <a:xfrm>
            <a:off x="1670314" y="5726308"/>
            <a:ext cx="403198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Amy Harris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D4972C7-DC32-456D-B4D5-11B4F6F44ED1}"/>
              </a:ext>
            </a:extLst>
          </p:cNvPr>
          <p:cNvSpPr/>
          <p:nvPr/>
        </p:nvSpPr>
        <p:spPr>
          <a:xfrm>
            <a:off x="6819901" y="2977683"/>
            <a:ext cx="403198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John Smith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31E98C4-73CA-4FED-939F-FCA41B03FA3B}"/>
              </a:ext>
            </a:extLst>
          </p:cNvPr>
          <p:cNvSpPr/>
          <p:nvPr/>
        </p:nvSpPr>
        <p:spPr>
          <a:xfrm>
            <a:off x="6819901" y="5726308"/>
            <a:ext cx="403198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Justin Lee</a:t>
            </a:r>
          </a:p>
        </p:txBody>
      </p:sp>
    </p:spTree>
    <p:extLst>
      <p:ext uri="{BB962C8B-B14F-4D97-AF65-F5344CB8AC3E}">
        <p14:creationId xmlns:p14="http://schemas.microsoft.com/office/powerpoint/2010/main" val="363622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3175000" y="2819398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Break Section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ACEDD-BAA4-4A74-80A5-1193B3D92C06}"/>
              </a:ext>
            </a:extLst>
          </p:cNvPr>
          <p:cNvSpPr txBox="1"/>
          <p:nvPr/>
        </p:nvSpPr>
        <p:spPr>
          <a:xfrm>
            <a:off x="3242935" y="3527284"/>
            <a:ext cx="575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01:00pm ~ 01:30pm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582308" y="1530262"/>
            <a:ext cx="1027384" cy="1170074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EDECEA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EDEC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그래픽 1">
            <a:extLst>
              <a:ext uri="{FF2B5EF4-FFF2-40B4-BE49-F238E27FC236}">
                <a16:creationId xmlns:a16="http://schemas.microsoft.com/office/drawing/2014/main" id="{88468FEB-83D3-45C7-85A8-3FFB2B8D0986}"/>
              </a:ext>
            </a:extLst>
          </p:cNvPr>
          <p:cNvGrpSpPr/>
          <p:nvPr/>
        </p:nvGrpSpPr>
        <p:grpSpPr>
          <a:xfrm>
            <a:off x="768428" y="1217280"/>
            <a:ext cx="10432425" cy="5152625"/>
            <a:chOff x="1311073" y="1527797"/>
            <a:chExt cx="9551982" cy="4717770"/>
          </a:xfrm>
          <a:solidFill>
            <a:schemeClr val="bg1">
              <a:alpha val="15000"/>
            </a:schemeClr>
          </a:solidFill>
        </p:grpSpPr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86CF87B5-FA8C-4B5F-A64E-1251920E2BF1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8C1D21E6-2ACF-410B-A6D3-AC14B9788A46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75E01701-06B1-41FF-A743-25F4A4235518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501C191B-A8D5-4DBF-ACB2-F4801E0B2C3F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7E888C99-B790-4EA9-A7BB-2DD0F24C3F00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E2939F31-4E05-487A-BCBD-18347C9A4A01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1F371D14-91DB-4CE4-AC33-15607687D804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8CEB466B-3E03-45F1-893C-F6A7E500A011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8BDBAAD8-BCFE-40D5-A6BB-9D19AD91E742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94674603-3A94-4F4A-A5E0-AF65D46A7AA4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499F48A9-A835-490B-8AC5-880C411D0A39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BBAF8897-1C97-473C-BDE5-79523BE4E4F8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402CD4BE-247B-4A6A-9EB5-9DC5D1CF0482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8592332B-A5A3-40E4-AE63-086A1F70A05C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6B2FEECF-11A8-4F47-85C5-E6F36E2D049F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E2831E98-30E4-4E18-9E0A-4879D93A3EF2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F2676942-811F-4509-94E2-A16417BCFA26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11E6A75D-05B5-49BF-8025-A3D7C9058E67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816B9DEC-7AEB-46CA-B7A0-231024DB2910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E990D44B-087A-4F33-8A25-F977D8343AD0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EE329DC9-E83C-445A-8EC2-85AE9C2CC801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4776CC92-13F6-43CA-8CDD-D6C7384D4D19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723432E7-79EB-44C0-B807-F0FB81339390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7EDD964E-89EC-4A80-98D5-CAD760953DBD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2451ECD4-2FC2-44AE-804B-44DAC6CD6D4C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A1DA8141-0A91-4661-BC24-61FE05F8C7BA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2887D490-80B8-4B6C-AD39-2215D2278B6B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774A4E71-9A77-4CD8-ACD7-AB8666A869F9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AD7295E9-288B-4C37-AC0C-E3C0CA09F371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83814C28-B546-4341-8D50-08BE6D4366DE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131205CA-AA8B-4B9C-9660-759F06BC14AD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1DD26FE5-A3EB-4155-8070-B0FA5FCFDBF3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9F67A2FA-20D4-4DA0-98AE-36F4A4162DC3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D5953E77-632A-4E8A-B9F8-8A049288AACE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79F5AF0E-174C-4153-B62A-4DD7A4C6C236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87B46EDC-9BFB-4A39-B180-A2D6EEE2C912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F909F7C8-17F6-41F9-A843-A7CE5F9B0299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6D6E746B-C451-420F-8BDE-C8AB89B81F11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67C067BE-56A2-45D2-B1B8-6822176BBEF7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05ED9785-35DD-48B6-8981-0DC835ADE55A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2EB2FAD0-5C50-4171-A57E-B8ED080BAAA7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B4F4A8AA-FB99-479A-BF6F-2508CA31BC34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AB0F0BE6-17B5-4930-B569-2233EF1160F6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C6260967-78C2-4BE1-900F-9C6328371F93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D2727A65-9996-4D22-A029-2CB616C8F820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010F99F6-6196-475A-AE3E-C7681FD9FE36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B0600744-6167-4DDB-948B-68106ECC2C2A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F794762F-4BE0-409E-952C-35829CD10300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799ACFC5-42D9-490F-A39D-A2B95D570EBD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F80A2460-49F8-4D9A-A54A-41BDDF381D35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1FF64790-3262-4BB7-9845-FA4F7854F6F5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464406D1-C008-44FB-8A61-E82B90C8256B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AEE3067B-A568-4DEE-9321-499267C3E81B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78FD3DC7-E3D0-4230-94B1-8D84D2DED6DB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2B017CF2-57DA-4DF7-95C6-88B4D37E317E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40D84B66-A9A9-4BFF-A03A-39FB18D9F2F5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2D89C20A-3BEF-43B3-A73B-2C08CF7E0C56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8304815D-8524-4208-B22B-D53CF79F727F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EBDD3178-A9C4-4EE4-B85B-B7A7A49D401F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034B2D96-A0A4-40B7-BB93-39CDFD565896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F31D8BE2-75D8-4FA2-A4A7-6941A204ACF7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7C603347-5728-48DE-981B-D236598D1B76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B59E78FB-8DDC-4A5D-868F-FA1BBAD95222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EB38D385-F85A-4C32-84C5-E6F58EF183C2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884EEC82-4E3E-428E-B136-479F1B4B5FB6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0926BFF3-8129-4421-8C13-317E86F79AAA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2FCE7729-DF61-4C2C-A48B-679B7FDDDD1D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8214BE79-AA26-45B5-813B-EB0F418D0A36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86EE9049-EA52-429A-B6C7-AD7B1B0E7EE7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E1555EA4-38C7-4249-BE63-5E6827314B90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719E3287-DE45-405E-92D2-7CE5EFA6B438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160B13B4-72CC-4494-8474-B29218E3F7FF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545B35CF-AA43-46A7-8E72-401E07C3E09E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F46DF8FC-834A-483E-AD6B-9ACC251ED237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07F45C1D-9798-4E69-8C7D-D9922233D79B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B0B5171A-D90B-4F26-B7AB-0CCF6012A6EC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1CE0E302-8F2F-4432-95F3-3922AAF7F53B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89BE1C86-03B9-4DD5-BF0A-FE04E152C149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06F00B3B-F531-4755-9D55-0043BC63FE0F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1A2B65B2-D663-4978-BD21-35A6A6AAFCA6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324A685D-1250-4454-875B-D1FA0AF60B95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152093D2-8356-4AB4-9EB4-562F8AB206F8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BB2E39E4-F73E-447B-825A-FCB9DFB6F6C5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4F47946C-3A53-43FA-B5B4-D5F03D9B09CF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97EE309F-677F-4BB5-99CB-0CE3D05EC137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2621EFA4-75BC-44B3-90CF-1D7FAFCE66C9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194AD946-E625-4EED-B0C5-111FA5B948B6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039CF1C3-2AE3-4B14-85E0-E9EB4EE57923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89DECBC9-E071-46BC-89A6-516E467078C3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81C64FA8-CB8B-4F1A-83BA-853DF9C94E41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C128992C-4143-42AE-8FAF-C5AEEB6F3217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BD397C3A-F142-454A-A721-897FEA5C6672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8" name="자유형: 도형 277">
              <a:extLst>
                <a:ext uri="{FF2B5EF4-FFF2-40B4-BE49-F238E27FC236}">
                  <a16:creationId xmlns:a16="http://schemas.microsoft.com/office/drawing/2014/main" id="{FC4299CD-A816-4697-B9F8-FA5A1A4523D3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FC22D499-874C-4695-9FF8-46B3E4FC2051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A2B48D7D-4094-4D48-AB1D-30D9025A7032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BAB92FBB-C073-48E9-8A20-06DF11FDA6EA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3DB44BAB-B262-401C-8881-E4E7B49F4420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CAA85C77-86FA-45DF-BAD9-183B5B5F0507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0068B287-35EB-4D7E-BCEF-76A32CA4342C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608254B3-C153-44A7-9BDA-AF7DED8F6588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FB145CDC-0033-4B59-8422-FFEA719F201D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9AF84B6F-492A-4D58-93A6-7216AC15C13F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66F01803-CF87-442A-88EA-B30E68612BFB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A5FF49F5-158A-4FD2-B5B6-15AA1E896A56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533EFAD5-DAAF-40B6-9421-135779C38749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6B67306E-AE2D-461F-A783-2418CA734B20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D615FFD2-4F9D-4201-99BA-A5FAE4A3B432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6D51AD62-1DB4-4E56-B2B7-8567B62FC64A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0338ADFF-9DED-4DCE-B527-E443CA11B33D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F68354C4-FE69-4425-8498-B1B2650CE909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6" name="자유형: 도형 295">
              <a:extLst>
                <a:ext uri="{FF2B5EF4-FFF2-40B4-BE49-F238E27FC236}">
                  <a16:creationId xmlns:a16="http://schemas.microsoft.com/office/drawing/2014/main" id="{97836D90-6157-4C0C-BE07-3C78DD59A361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ADB635FD-6E8E-4D88-8F7F-0E0C1B675483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2A43F83F-274C-4EF9-B9B4-8BB53DDD802E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CD067D53-1B90-44C8-86D8-3DFD1CA683D3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B043037B-8454-4648-917D-32FD33123E9D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9EFAB40-D363-489A-861D-4D79707706EA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A5C08DF2-423A-4990-9F34-9FCECC84A3D1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33845426-5C40-479F-93AB-08B0F197C6F6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D9005CF4-D35B-4AAC-A984-962BD2DCAD81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5" name="자유형: 도형 304">
              <a:extLst>
                <a:ext uri="{FF2B5EF4-FFF2-40B4-BE49-F238E27FC236}">
                  <a16:creationId xmlns:a16="http://schemas.microsoft.com/office/drawing/2014/main" id="{EEC3B1B7-BF0A-4336-A2F9-DFC01E22151E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6" name="자유형: 도형 305">
              <a:extLst>
                <a:ext uri="{FF2B5EF4-FFF2-40B4-BE49-F238E27FC236}">
                  <a16:creationId xmlns:a16="http://schemas.microsoft.com/office/drawing/2014/main" id="{99C92C9C-EA4D-41D4-B943-798FEB292F63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DEC5F823-CDAE-4680-AD70-1ED924C8651C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5A3A70C2-AF7A-4E34-8096-E6C69F15FD3A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B2B8B1D0-A3DB-49A2-9F75-6B6DF5989987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0BE5D991-FF20-4866-99B2-770DB9307A6A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chemeClr val="bg1"/>
            </a:solidFill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DF38A0CE-6A2E-4B90-A991-AD7DFAB8E47B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5A3FAA39-990F-4972-B112-E8F1DA134649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AD5E91A7-A721-411F-840E-108F5176A4E1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4ABB5B7D-1A78-4E63-903B-1D0277CA6477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A8CBC9DC-A9A9-4AF9-853F-858FEC3663A8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A506491B-716C-4826-A5BD-B6B6E8688A8F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7E56FD1D-9F94-4042-BF09-89C3EF4D45A5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chemeClr val="bg1"/>
            </a:solidFill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35DE1E02-D038-4EFD-AD6E-E0BA1FDD3DC7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5461FBBF-9EBD-4BCC-B981-0D2FAA4E1DEC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408E0BE1-1D7F-4CE3-A905-4C0F1C14C694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123FC2E2-8390-4DA6-AF0D-416DBCF39219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EAF9E4DF-0D45-4154-8E5A-E00835B75BA4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97BD89A2-931A-4A86-AD95-10C5BA86563D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D8DFBE9D-0024-4855-BAFE-F71B9ABC9046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0364E352-80DB-4DF8-AFFA-4607643F61C2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AC229CBC-8979-4210-930A-F2325093867B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3C67C01E-370C-4B5F-99CD-D3360C7D292A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DF1C293C-0AAD-4A1D-84CE-AFC925357130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A763839B-EB6F-4388-BC24-64F246382098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92703681-972C-409E-B5B1-D734CA0B6C92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74702FFE-64EC-4954-B24F-B757EA7BA315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AC9EFEAF-0DD4-4908-A42C-EC6DA6F089E0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FFEAAD1A-21C9-4696-BFB1-551F7B4E15EB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FA478F8A-906D-4AA1-ABDA-F596A755BBF7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774D018F-6E1A-4894-B1D4-FA5023747091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7943922-2EE3-451A-B7E8-BE929361CDEE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chemeClr val="bg1"/>
            </a:solidFill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B69224AA-CAAB-4A45-981A-5E154ED46F1A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314EAAA9-F8E8-4E3C-BB85-3EDAAC3F474E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892D4FBF-5255-43F8-BDB5-2AB41175FF67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A5EE6D9B-A0CF-4A3E-9C2C-D369AABFD742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C5612407-38AC-4105-8424-7BDE01FF57D7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2" name="자유형: 도형 341">
              <a:extLst>
                <a:ext uri="{FF2B5EF4-FFF2-40B4-BE49-F238E27FC236}">
                  <a16:creationId xmlns:a16="http://schemas.microsoft.com/office/drawing/2014/main" id="{536E4ADE-3E73-4AA4-B7EE-227F8763B320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BA9953EA-46FC-4361-8C93-F9CBC79E6E4E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28280937-4583-4A1E-B873-63041919BD5C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790B78F4-EF36-4020-B7D6-16CCF290F2FF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2C168C12-96F3-48FB-A5F0-EE1847514EF4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D277985B-B6EC-40E9-9853-60701E3EE3D1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D662C713-B381-4190-A922-7048153C4FBB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2EF69178-90A1-4972-95A7-FD2A4EEC8FFF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39F77F80-6984-42B2-A767-6012F5D368E5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2DB28F2F-4276-4744-8251-BFA10A0EE48D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D00E6006-DA73-47C6-B363-F9B65B9BADA2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25BBD555-42AE-4079-858B-EF7CB2212F86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58D76D9A-F171-4904-96C3-39FD5D5C0B07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6A2AADF6-9B84-4A9E-98DD-E17F5B9D3CA6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0EEC65CA-690E-49A8-811A-0C80B2A3253E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D06D9B5A-67A7-44F7-8EFF-EE06F49514CC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3B5CB532-A536-41EE-B5C3-2F375008AFE8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6D551D5E-7144-4540-B6C8-31827DD54D8D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7CC2DFB5-B1DE-4163-A437-55676680B189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61" name="자유형: 도형 360">
            <a:extLst>
              <a:ext uri="{FF2B5EF4-FFF2-40B4-BE49-F238E27FC236}">
                <a16:creationId xmlns:a16="http://schemas.microsoft.com/office/drawing/2014/main" id="{871F1636-E21E-4C37-8905-0408FF745C9F}"/>
              </a:ext>
            </a:extLst>
          </p:cNvPr>
          <p:cNvSpPr/>
          <p:nvPr/>
        </p:nvSpPr>
        <p:spPr>
          <a:xfrm>
            <a:off x="3335141" y="2922387"/>
            <a:ext cx="269446" cy="368244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1A1A1A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2" name="자유형: 도형 361">
            <a:extLst>
              <a:ext uri="{FF2B5EF4-FFF2-40B4-BE49-F238E27FC236}">
                <a16:creationId xmlns:a16="http://schemas.microsoft.com/office/drawing/2014/main" id="{8C29EF9D-7C5C-458C-BA98-63F8E1E6A6C6}"/>
              </a:ext>
            </a:extLst>
          </p:cNvPr>
          <p:cNvSpPr/>
          <p:nvPr/>
        </p:nvSpPr>
        <p:spPr>
          <a:xfrm>
            <a:off x="9875455" y="5199050"/>
            <a:ext cx="269446" cy="368244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1A1A1A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3" name="자유형: 도형 362">
            <a:extLst>
              <a:ext uri="{FF2B5EF4-FFF2-40B4-BE49-F238E27FC236}">
                <a16:creationId xmlns:a16="http://schemas.microsoft.com/office/drawing/2014/main" id="{B92EF571-1E27-4973-8E89-E6F7F1F52856}"/>
              </a:ext>
            </a:extLst>
          </p:cNvPr>
          <p:cNvSpPr/>
          <p:nvPr/>
        </p:nvSpPr>
        <p:spPr>
          <a:xfrm>
            <a:off x="5457526" y="2465596"/>
            <a:ext cx="269446" cy="368244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1A1A1A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0A098DA1-392B-434B-B859-584BEC22C58B}"/>
              </a:ext>
            </a:extLst>
          </p:cNvPr>
          <p:cNvSpPr txBox="1"/>
          <p:nvPr/>
        </p:nvSpPr>
        <p:spPr>
          <a:xfrm>
            <a:off x="1828800" y="44468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 b="1">
                <a:solidFill>
                  <a:srgbClr val="40493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World map slide</a:t>
            </a:r>
            <a:endParaRPr lang="ko-KR" alt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67D1E18-BF09-42AD-82A6-FD5BB78DAFFD}"/>
              </a:ext>
            </a:extLst>
          </p:cNvPr>
          <p:cNvSpPr txBox="1"/>
          <p:nvPr/>
        </p:nvSpPr>
        <p:spPr>
          <a:xfrm>
            <a:off x="1194373" y="2594394"/>
            <a:ext cx="4028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Ut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2EA09A-316E-4201-95DC-16710DA8CDAA}"/>
              </a:ext>
            </a:extLst>
          </p:cNvPr>
          <p:cNvSpPr/>
          <p:nvPr/>
        </p:nvSpPr>
        <p:spPr>
          <a:xfrm>
            <a:off x="1194372" y="2068803"/>
            <a:ext cx="402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01. 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91C6AC5-7EB4-4E7F-96D6-42E2275E7C94}"/>
              </a:ext>
            </a:extLst>
          </p:cNvPr>
          <p:cNvSpPr/>
          <p:nvPr/>
        </p:nvSpPr>
        <p:spPr>
          <a:xfrm>
            <a:off x="1194371" y="1314408"/>
            <a:ext cx="866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Contents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B7FD0-F382-4C08-87B8-550A551D75A4}"/>
              </a:ext>
            </a:extLst>
          </p:cNvPr>
          <p:cNvSpPr txBox="1"/>
          <p:nvPr/>
        </p:nvSpPr>
        <p:spPr>
          <a:xfrm>
            <a:off x="5833750" y="2594394"/>
            <a:ext cx="4028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Ut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20504CC-6D1A-4E4A-80B3-D0DA1E69C012}"/>
              </a:ext>
            </a:extLst>
          </p:cNvPr>
          <p:cNvSpPr/>
          <p:nvPr/>
        </p:nvSpPr>
        <p:spPr>
          <a:xfrm>
            <a:off x="5833749" y="2068803"/>
            <a:ext cx="402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03. 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99A34E-D6D7-449D-86BF-558692F5BCA3}"/>
              </a:ext>
            </a:extLst>
          </p:cNvPr>
          <p:cNvSpPr txBox="1"/>
          <p:nvPr/>
        </p:nvSpPr>
        <p:spPr>
          <a:xfrm>
            <a:off x="1194373" y="4466375"/>
            <a:ext cx="4028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Ut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E1BF7C2-6712-4A94-BE1C-F6912EB8A049}"/>
              </a:ext>
            </a:extLst>
          </p:cNvPr>
          <p:cNvSpPr/>
          <p:nvPr/>
        </p:nvSpPr>
        <p:spPr>
          <a:xfrm>
            <a:off x="1194372" y="3940784"/>
            <a:ext cx="402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02. 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6BCBF4-DBAF-4013-AD20-1BDB9CFAC8B6}"/>
              </a:ext>
            </a:extLst>
          </p:cNvPr>
          <p:cNvSpPr txBox="1"/>
          <p:nvPr/>
        </p:nvSpPr>
        <p:spPr>
          <a:xfrm>
            <a:off x="5833750" y="4466375"/>
            <a:ext cx="4028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Ut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B839CAC-9307-495A-A324-05B864440798}"/>
              </a:ext>
            </a:extLst>
          </p:cNvPr>
          <p:cNvSpPr/>
          <p:nvPr/>
        </p:nvSpPr>
        <p:spPr>
          <a:xfrm>
            <a:off x="5833749" y="3940784"/>
            <a:ext cx="402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04. 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B073A1-3CA1-40D2-9788-E5A9154EFE2F}"/>
              </a:ext>
            </a:extLst>
          </p:cNvPr>
          <p:cNvSpPr txBox="1"/>
          <p:nvPr/>
        </p:nvSpPr>
        <p:spPr>
          <a:xfrm>
            <a:off x="1352349" y="2860704"/>
            <a:ext cx="5017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 Duis </a:t>
            </a:r>
            <a:r>
              <a:rPr lang="en-US" altLang="ko-KR" sz="1400" dirty="0" err="1">
                <a:solidFill>
                  <a:schemeClr val="bg1"/>
                </a:solidFill>
              </a:rPr>
              <a:t>aute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irure</a:t>
            </a:r>
            <a:r>
              <a:rPr lang="en-US" altLang="ko-KR" sz="1400" dirty="0">
                <a:solidFill>
                  <a:schemeClr val="bg1"/>
                </a:solidFill>
              </a:rPr>
              <a:t> dolor in </a:t>
            </a:r>
            <a:r>
              <a:rPr lang="en-US" altLang="ko-KR" sz="14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400" dirty="0">
                <a:solidFill>
                  <a:schemeClr val="bg1"/>
                </a:solidFill>
              </a:rPr>
              <a:t> in </a:t>
            </a:r>
            <a:r>
              <a:rPr lang="en-US" altLang="ko-KR" sz="1400" dirty="0" err="1">
                <a:solidFill>
                  <a:schemeClr val="bg1"/>
                </a:solidFill>
              </a:rPr>
              <a:t>voluptate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velit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esse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cillum</a:t>
            </a:r>
            <a:r>
              <a:rPr lang="en-US" altLang="ko-KR" sz="1400" dirty="0">
                <a:solidFill>
                  <a:schemeClr val="bg1"/>
                </a:solidFill>
              </a:rPr>
              <a:t> dolore </a:t>
            </a:r>
            <a:r>
              <a:rPr lang="en-US" altLang="ko-KR" sz="1400" dirty="0" err="1">
                <a:solidFill>
                  <a:schemeClr val="bg1"/>
                </a:solidFill>
              </a:rPr>
              <a:t>eu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fugiat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nulla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pariatur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 err="1">
                <a:solidFill>
                  <a:schemeClr val="bg1"/>
                </a:solidFill>
              </a:rPr>
              <a:t>Excepteur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sint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occaecat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cupidatat</a:t>
            </a:r>
            <a:r>
              <a:rPr lang="en-US" altLang="ko-KR" sz="1400" dirty="0">
                <a:solidFill>
                  <a:schemeClr val="bg1"/>
                </a:solidFill>
              </a:rPr>
              <a:t> non </a:t>
            </a:r>
            <a:r>
              <a:rPr lang="en-US" altLang="ko-KR" sz="1400" dirty="0" err="1">
                <a:solidFill>
                  <a:schemeClr val="bg1"/>
                </a:solidFill>
              </a:rPr>
              <a:t>proident</a:t>
            </a:r>
            <a:r>
              <a:rPr lang="en-US" altLang="ko-KR" sz="14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F56C6FC-6D90-4C3F-A0C0-84CAB1DD9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14" y="951824"/>
            <a:ext cx="3143162" cy="511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1B67F6-55AA-44BD-88B0-2D55BC82EBC9}"/>
              </a:ext>
            </a:extLst>
          </p:cNvPr>
          <p:cNvSpPr txBox="1"/>
          <p:nvPr/>
        </p:nvSpPr>
        <p:spPr>
          <a:xfrm>
            <a:off x="1352349" y="1629598"/>
            <a:ext cx="4572001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400" b="0" dirty="0">
                <a:solidFill>
                  <a:schemeClr val="bg1"/>
                </a:solidFill>
              </a:rPr>
              <a:t>Mobile project</a:t>
            </a: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CA3F5AB3-3193-4AC5-B38E-818C6422A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30D5979-F45A-4477-93E3-B30F96DA1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68" y="1081212"/>
            <a:ext cx="1392454" cy="1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71A0C0C-5D65-4403-B664-3EAB87AF0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85" y="680591"/>
            <a:ext cx="4714778" cy="596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C726F6-F75A-406B-9663-20B7C15FD58D}"/>
              </a:ext>
            </a:extLst>
          </p:cNvPr>
          <p:cNvSpPr txBox="1"/>
          <p:nvPr/>
        </p:nvSpPr>
        <p:spPr>
          <a:xfrm>
            <a:off x="1294420" y="2521059"/>
            <a:ext cx="5017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 Duis </a:t>
            </a:r>
            <a:r>
              <a:rPr lang="en-US" altLang="ko-KR" sz="1400" dirty="0" err="1">
                <a:solidFill>
                  <a:schemeClr val="bg1"/>
                </a:solidFill>
              </a:rPr>
              <a:t>aute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irure</a:t>
            </a:r>
            <a:r>
              <a:rPr lang="en-US" altLang="ko-KR" sz="1400" dirty="0">
                <a:solidFill>
                  <a:schemeClr val="bg1"/>
                </a:solidFill>
              </a:rPr>
              <a:t> dolor in </a:t>
            </a:r>
            <a:r>
              <a:rPr lang="en-US" altLang="ko-KR" sz="14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400" dirty="0">
                <a:solidFill>
                  <a:schemeClr val="bg1"/>
                </a:solidFill>
              </a:rPr>
              <a:t> in </a:t>
            </a:r>
            <a:r>
              <a:rPr lang="en-US" altLang="ko-KR" sz="1400" dirty="0" err="1">
                <a:solidFill>
                  <a:schemeClr val="bg1"/>
                </a:solidFill>
              </a:rPr>
              <a:t>voluptate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velit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esse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cillum</a:t>
            </a:r>
            <a:r>
              <a:rPr lang="en-US" altLang="ko-KR" sz="1400" dirty="0">
                <a:solidFill>
                  <a:schemeClr val="bg1"/>
                </a:solidFill>
              </a:rPr>
              <a:t> dolore </a:t>
            </a:r>
            <a:r>
              <a:rPr lang="en-US" altLang="ko-KR" sz="1400" dirty="0" err="1">
                <a:solidFill>
                  <a:schemeClr val="bg1"/>
                </a:solidFill>
              </a:rPr>
              <a:t>eu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fugiat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nulla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pariatur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 err="1">
                <a:solidFill>
                  <a:schemeClr val="bg1"/>
                </a:solidFill>
              </a:rPr>
              <a:t>Excepteur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sint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occaecat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cupidatat</a:t>
            </a:r>
            <a:r>
              <a:rPr lang="en-US" altLang="ko-KR" sz="1400" dirty="0">
                <a:solidFill>
                  <a:schemeClr val="bg1"/>
                </a:solidFill>
              </a:rPr>
              <a:t> non </a:t>
            </a:r>
            <a:r>
              <a:rPr lang="en-US" altLang="ko-KR" sz="1400" dirty="0" err="1">
                <a:solidFill>
                  <a:schemeClr val="bg1"/>
                </a:solidFill>
              </a:rPr>
              <a:t>proident</a:t>
            </a:r>
            <a:r>
              <a:rPr lang="en-US" altLang="ko-KR" sz="1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5FF5D-8D12-4E77-961B-2BFF49C11373}"/>
              </a:ext>
            </a:extLst>
          </p:cNvPr>
          <p:cNvSpPr txBox="1"/>
          <p:nvPr/>
        </p:nvSpPr>
        <p:spPr>
          <a:xfrm>
            <a:off x="1294420" y="1289953"/>
            <a:ext cx="4572001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Title text block &amp;</a:t>
            </a:r>
            <a:br>
              <a:rPr lang="en-US" altLang="ko-KR" sz="2400" b="0" dirty="0">
                <a:solidFill>
                  <a:schemeClr val="bg1"/>
                </a:solidFill>
              </a:rPr>
            </a:br>
            <a:r>
              <a:rPr lang="en-US" altLang="ko-KR" sz="2400" b="0" dirty="0">
                <a:solidFill>
                  <a:schemeClr val="bg1"/>
                </a:solidFill>
              </a:rPr>
              <a:t>Tablet project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4A98B7C3-B8AC-4BBF-BA19-3D8DC7E562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85345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8ED6039-8C60-4CAA-870D-7B7005081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57" y="785930"/>
            <a:ext cx="9434286" cy="561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CE39E-5B9E-4F0A-91DF-6426756BD234}"/>
              </a:ext>
            </a:extLst>
          </p:cNvPr>
          <p:cNvSpPr txBox="1"/>
          <p:nvPr/>
        </p:nvSpPr>
        <p:spPr>
          <a:xfrm>
            <a:off x="1025519" y="2231747"/>
            <a:ext cx="3127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 Duis </a:t>
            </a:r>
            <a:r>
              <a:rPr lang="en-US" altLang="ko-KR" sz="1200" dirty="0" err="1">
                <a:solidFill>
                  <a:schemeClr val="bg1"/>
                </a:solidFill>
              </a:rPr>
              <a:t>aute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irure</a:t>
            </a:r>
            <a:r>
              <a:rPr lang="en-US" altLang="ko-KR" sz="1200" dirty="0">
                <a:solidFill>
                  <a:schemeClr val="bg1"/>
                </a:solidFill>
              </a:rPr>
              <a:t> dolor in </a:t>
            </a:r>
            <a:r>
              <a:rPr lang="en-US" altLang="ko-KR" sz="12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200" dirty="0">
                <a:solidFill>
                  <a:schemeClr val="bg1"/>
                </a:solidFill>
              </a:rPr>
              <a:t> in </a:t>
            </a:r>
            <a:r>
              <a:rPr lang="en-US" altLang="ko-KR" sz="1200" dirty="0" err="1">
                <a:solidFill>
                  <a:schemeClr val="bg1"/>
                </a:solidFill>
              </a:rPr>
              <a:t>voluptate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velit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esse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cillum</a:t>
            </a:r>
            <a:r>
              <a:rPr lang="en-US" altLang="ko-KR" sz="1200" dirty="0">
                <a:solidFill>
                  <a:schemeClr val="bg1"/>
                </a:solidFill>
              </a:rPr>
              <a:t> dolore </a:t>
            </a:r>
            <a:r>
              <a:rPr lang="en-US" altLang="ko-KR" sz="1200" dirty="0" err="1">
                <a:solidFill>
                  <a:schemeClr val="bg1"/>
                </a:solidFill>
              </a:rPr>
              <a:t>eu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fugiat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nulla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pariatur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200" dirty="0" err="1">
                <a:solidFill>
                  <a:schemeClr val="bg1"/>
                </a:solidFill>
              </a:rPr>
              <a:t>Excepteur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sint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occaecat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cupidatat</a:t>
            </a:r>
            <a:r>
              <a:rPr lang="en-US" altLang="ko-KR" sz="1200" dirty="0">
                <a:solidFill>
                  <a:schemeClr val="bg1"/>
                </a:solidFill>
              </a:rPr>
              <a:t> non </a:t>
            </a:r>
            <a:r>
              <a:rPr lang="en-US" altLang="ko-KR" sz="1200" dirty="0" err="1">
                <a:solidFill>
                  <a:schemeClr val="bg1"/>
                </a:solidFill>
              </a:rPr>
              <a:t>proident</a:t>
            </a:r>
            <a:r>
              <a:rPr lang="en-US" altLang="ko-KR" sz="12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5ECA3-CABE-4FEE-8AAD-A27DCD093978}"/>
              </a:ext>
            </a:extLst>
          </p:cNvPr>
          <p:cNvSpPr txBox="1"/>
          <p:nvPr/>
        </p:nvSpPr>
        <p:spPr>
          <a:xfrm>
            <a:off x="1025519" y="1282189"/>
            <a:ext cx="3127381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000" b="0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000" b="0" dirty="0">
                <a:solidFill>
                  <a:schemeClr val="bg1"/>
                </a:solidFill>
              </a:rPr>
              <a:t>Desktop project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E9AA642-4162-4389-B94F-115437166F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630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Box 507">
            <a:extLst>
              <a:ext uri="{FF2B5EF4-FFF2-40B4-BE49-F238E27FC236}">
                <a16:creationId xmlns:a16="http://schemas.microsoft.com/office/drawing/2014/main" id="{5D72AF50-EA5C-42D3-9678-EBDD8A4A6757}"/>
              </a:ext>
            </a:extLst>
          </p:cNvPr>
          <p:cNvSpPr txBox="1"/>
          <p:nvPr/>
        </p:nvSpPr>
        <p:spPr>
          <a:xfrm>
            <a:off x="9002661" y="3655123"/>
            <a:ext cx="222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C67A3C5B-DEDF-4FA8-9087-827B4C0ACD93}"/>
              </a:ext>
            </a:extLst>
          </p:cNvPr>
          <p:cNvSpPr txBox="1"/>
          <p:nvPr/>
        </p:nvSpPr>
        <p:spPr>
          <a:xfrm>
            <a:off x="9061957" y="4239100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pic>
        <p:nvPicPr>
          <p:cNvPr id="512" name="그래픽 511">
            <a:extLst>
              <a:ext uri="{FF2B5EF4-FFF2-40B4-BE49-F238E27FC236}">
                <a16:creationId xmlns:a16="http://schemas.microsoft.com/office/drawing/2014/main" id="{54FACFEC-E719-4D8F-8859-3B238181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86" y="747555"/>
            <a:ext cx="544232" cy="412564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AB49E8EC-2D7D-4E69-9FD4-1FC87A9A9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640" y="751943"/>
            <a:ext cx="474010" cy="403786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7B2AC21B-A1CC-4857-8B05-34B02E6BC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2238" y="716832"/>
            <a:ext cx="535454" cy="474008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66BAB85F-C5A3-456A-B4A3-88FBF9E01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0805" y="708054"/>
            <a:ext cx="465232" cy="491564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037DA016-E1C1-4FD2-B219-7A34A6D40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0586" y="703665"/>
            <a:ext cx="535456" cy="500344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DA1026AA-94F9-4B59-BE8D-8A46F2DA0B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9970" y="686109"/>
            <a:ext cx="517900" cy="535456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DA50BEBB-A06E-445E-A5C3-7E8E01D57E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56333" y="743165"/>
            <a:ext cx="474010" cy="421342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0DAA09EC-9EF7-46CB-8E71-149514E977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04459" y="721221"/>
            <a:ext cx="359896" cy="465232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0F5F36D5-51CF-4379-9EAC-220E623E4D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9953" y="760721"/>
            <a:ext cx="430120" cy="386230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A79DE2F7-9CB8-4E76-A57B-B836A45BA4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47026" y="725609"/>
            <a:ext cx="324786" cy="456454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389809CF-E41B-484F-8532-0FC35085F1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66483" y="791445"/>
            <a:ext cx="544232" cy="32478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4EB21C3F-C75F-40E0-8592-DEAB7A006C6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80812" y="712443"/>
            <a:ext cx="307230" cy="482788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237D7F5C-526E-4545-91C5-C6949A731D0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3832" y="1530457"/>
            <a:ext cx="500342" cy="32478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B54EE9B7-7088-459C-80EB-1F4588B829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99808" y="1442677"/>
            <a:ext cx="447676" cy="500344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ABF01BD0-4623-401B-84DB-962C6C1ACD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986127" y="1442677"/>
            <a:ext cx="447676" cy="500344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BC9269CC-67CA-49C5-A725-D6774F609E6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383976" y="1451455"/>
            <a:ext cx="368674" cy="482788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2DF684F4-8DCE-4726-9767-B7959DA539C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84582" y="1429510"/>
            <a:ext cx="368674" cy="526676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76B8BC6E-D3A7-4B90-8697-8A5123017E6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725612" y="1455844"/>
            <a:ext cx="535454" cy="474008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E216230B-5640-4F3C-828C-E2A20B22F88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81304" y="1460233"/>
            <a:ext cx="544232" cy="465232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B0B7063F-2BAE-4D16-95BC-91B3D08FFAE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26403" y="1438288"/>
            <a:ext cx="316006" cy="509120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763979C8-5789-4683-A8B8-0810088B447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26064" y="1429510"/>
            <a:ext cx="517898" cy="526676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CC15BCCE-411E-4D70-93B8-EBE3A14640B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16303" y="1442677"/>
            <a:ext cx="386230" cy="500344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B3EEEA18-8C46-4EB2-ACAA-40A4AB3C7F2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45484" y="1499733"/>
            <a:ext cx="386230" cy="386230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065EC6F1-4B59-4E10-8D32-50799FB39BA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14978" y="1469011"/>
            <a:ext cx="438898" cy="447676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CE5DBA39-627C-4457-95E0-14829EF8CF6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758" y="5719020"/>
            <a:ext cx="336488" cy="263338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90BF0EDB-8D7A-45BC-BD90-C86454B071D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55401" y="5682445"/>
            <a:ext cx="336488" cy="336488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48BAB4EC-1660-4E92-9118-4BAE89C1958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08804" y="5682445"/>
            <a:ext cx="402322" cy="336488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ACD30BB9-D5B3-43AA-BE88-8901BAF550C2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681519" y="5678788"/>
            <a:ext cx="343804" cy="343804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56DDF698-D403-4BBC-B1DC-95A7D5EBEDAF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81782" y="5656843"/>
            <a:ext cx="373064" cy="387694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A113C8EF-7D5B-45BC-8AB3-C8E72C2BAF9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972" y="5661964"/>
            <a:ext cx="359896" cy="377452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7F102B27-B1E1-4FDC-8033-1572558FEE81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778279" y="5648796"/>
            <a:ext cx="430120" cy="40378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7FF9F4EA-8E2C-4029-A6D4-134CED52E8B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391291" y="5653186"/>
            <a:ext cx="386230" cy="395008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92056F15-7947-46F2-8904-1ECA5FDE96A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1897" y="5683908"/>
            <a:ext cx="386230" cy="333562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8CA3B057-77E3-4B18-8164-E275031B87D6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03137" y="5648796"/>
            <a:ext cx="412564" cy="403786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F14D8E6E-A78A-48DF-BD9D-D4E707E9D6D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19150" y="5635630"/>
            <a:ext cx="438898" cy="430120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AF5FCAC0-7501-46F8-BACC-35B8411642C6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23756" y="5640018"/>
            <a:ext cx="421342" cy="421342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0D8309E5-B6AA-4E3D-AC20-ADA906E97AF2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19665" y="2187344"/>
            <a:ext cx="368674" cy="377452"/>
          </a:xfrm>
          <a:prstGeom prst="rect">
            <a:avLst/>
          </a:prstGeom>
        </p:spPr>
      </p:pic>
      <p:pic>
        <p:nvPicPr>
          <p:cNvPr id="549" name="그래픽 548">
            <a:extLst>
              <a:ext uri="{FF2B5EF4-FFF2-40B4-BE49-F238E27FC236}">
                <a16:creationId xmlns:a16="http://schemas.microsoft.com/office/drawing/2014/main" id="{23062EF7-FC74-4D6B-96F3-A22BA8AF3C3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30530" y="2182954"/>
            <a:ext cx="386230" cy="386230"/>
          </a:xfrm>
          <a:prstGeom prst="rect">
            <a:avLst/>
          </a:prstGeom>
        </p:spPr>
      </p:pic>
      <p:pic>
        <p:nvPicPr>
          <p:cNvPr id="550" name="그래픽 549">
            <a:extLst>
              <a:ext uri="{FF2B5EF4-FFF2-40B4-BE49-F238E27FC236}">
                <a16:creationId xmlns:a16="http://schemas.microsoft.com/office/drawing/2014/main" id="{9921B083-BB80-480D-8648-3B78F115887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986127" y="2152232"/>
            <a:ext cx="447676" cy="447676"/>
          </a:xfrm>
          <a:prstGeom prst="rect">
            <a:avLst/>
          </a:prstGeom>
        </p:spPr>
      </p:pic>
      <p:pic>
        <p:nvPicPr>
          <p:cNvPr id="551" name="그래픽 550">
            <a:extLst>
              <a:ext uri="{FF2B5EF4-FFF2-40B4-BE49-F238E27FC236}">
                <a16:creationId xmlns:a16="http://schemas.microsoft.com/office/drawing/2014/main" id="{CD277099-38A7-43FE-91CA-7B163EC32D90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26140" y="2174176"/>
            <a:ext cx="254562" cy="403786"/>
          </a:xfrm>
          <a:prstGeom prst="rect">
            <a:avLst/>
          </a:prstGeom>
        </p:spPr>
      </p:pic>
      <p:pic>
        <p:nvPicPr>
          <p:cNvPr id="552" name="그래픽 551">
            <a:extLst>
              <a:ext uri="{FF2B5EF4-FFF2-40B4-BE49-F238E27FC236}">
                <a16:creationId xmlns:a16="http://schemas.microsoft.com/office/drawing/2014/main" id="{28549A21-C0B1-41D0-9E77-2515085945A1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62032" y="2191732"/>
            <a:ext cx="412564" cy="368674"/>
          </a:xfrm>
          <a:prstGeom prst="rect">
            <a:avLst/>
          </a:prstGeom>
        </p:spPr>
      </p:pic>
      <p:pic>
        <p:nvPicPr>
          <p:cNvPr id="553" name="그래픽 552">
            <a:extLst>
              <a:ext uri="{FF2B5EF4-FFF2-40B4-BE49-F238E27FC236}">
                <a16:creationId xmlns:a16="http://schemas.microsoft.com/office/drawing/2014/main" id="{46048F75-4720-44A6-82EE-E5958D4E546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62637" y="2156620"/>
            <a:ext cx="412566" cy="438898"/>
          </a:xfrm>
          <a:prstGeom prst="rect">
            <a:avLst/>
          </a:prstGeom>
        </p:spPr>
      </p:pic>
      <p:pic>
        <p:nvPicPr>
          <p:cNvPr id="554" name="그래픽 553">
            <a:extLst>
              <a:ext uri="{FF2B5EF4-FFF2-40B4-BE49-F238E27FC236}">
                <a16:creationId xmlns:a16="http://schemas.microsoft.com/office/drawing/2014/main" id="{E19C360F-2ED3-4B86-AA7D-7921C5E20EC9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61669" y="2143454"/>
            <a:ext cx="263338" cy="465232"/>
          </a:xfrm>
          <a:prstGeom prst="rect">
            <a:avLst/>
          </a:prstGeom>
        </p:spPr>
      </p:pic>
      <p:pic>
        <p:nvPicPr>
          <p:cNvPr id="555" name="그래픽 554">
            <a:extLst>
              <a:ext uri="{FF2B5EF4-FFF2-40B4-BE49-F238E27FC236}">
                <a16:creationId xmlns:a16="http://schemas.microsoft.com/office/drawing/2014/main" id="{98372945-6683-49ED-BF2C-31B09685934C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13237" y="2143454"/>
            <a:ext cx="342340" cy="465232"/>
          </a:xfrm>
          <a:prstGeom prst="rect">
            <a:avLst/>
          </a:prstGeom>
        </p:spPr>
      </p:pic>
      <p:pic>
        <p:nvPicPr>
          <p:cNvPr id="556" name="그래픽 555">
            <a:extLst>
              <a:ext uri="{FF2B5EF4-FFF2-40B4-BE49-F238E27FC236}">
                <a16:creationId xmlns:a16="http://schemas.microsoft.com/office/drawing/2014/main" id="{7590CB79-F1F6-4113-B5E6-8B26A144CD1A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61175" y="2204900"/>
            <a:ext cx="447676" cy="342340"/>
          </a:xfrm>
          <a:prstGeom prst="rect">
            <a:avLst/>
          </a:prstGeom>
        </p:spPr>
      </p:pic>
      <p:pic>
        <p:nvPicPr>
          <p:cNvPr id="557" name="그래픽 556">
            <a:extLst>
              <a:ext uri="{FF2B5EF4-FFF2-40B4-BE49-F238E27FC236}">
                <a16:creationId xmlns:a16="http://schemas.microsoft.com/office/drawing/2014/main" id="{136D050C-CAA9-485D-B7B7-9C5475AE0CCE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03137" y="2196122"/>
            <a:ext cx="412564" cy="359896"/>
          </a:xfrm>
          <a:prstGeom prst="rect">
            <a:avLst/>
          </a:prstGeom>
        </p:spPr>
      </p:pic>
      <p:pic>
        <p:nvPicPr>
          <p:cNvPr id="558" name="그래픽 557">
            <a:extLst>
              <a:ext uri="{FF2B5EF4-FFF2-40B4-BE49-F238E27FC236}">
                <a16:creationId xmlns:a16="http://schemas.microsoft.com/office/drawing/2014/main" id="{11C4341B-D3D8-4548-B789-10FA0F3C78AF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23540" y="2182954"/>
            <a:ext cx="430120" cy="386230"/>
          </a:xfrm>
          <a:prstGeom prst="rect">
            <a:avLst/>
          </a:prstGeom>
        </p:spPr>
      </p:pic>
      <p:pic>
        <p:nvPicPr>
          <p:cNvPr id="559" name="그래픽 558">
            <a:extLst>
              <a:ext uri="{FF2B5EF4-FFF2-40B4-BE49-F238E27FC236}">
                <a16:creationId xmlns:a16="http://schemas.microsoft.com/office/drawing/2014/main" id="{8EEEBA62-DB47-4171-A971-7F13BBAEE9B9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28145" y="2218066"/>
            <a:ext cx="412564" cy="316006"/>
          </a:xfrm>
          <a:prstGeom prst="rect">
            <a:avLst/>
          </a:prstGeom>
        </p:spPr>
      </p:pic>
      <p:pic>
        <p:nvPicPr>
          <p:cNvPr id="560" name="그래픽 559">
            <a:extLst>
              <a:ext uri="{FF2B5EF4-FFF2-40B4-BE49-F238E27FC236}">
                <a16:creationId xmlns:a16="http://schemas.microsoft.com/office/drawing/2014/main" id="{C368A129-11B7-48F0-BC13-8B69F1E766EC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02109" y="2835627"/>
            <a:ext cx="403786" cy="403786"/>
          </a:xfrm>
          <a:prstGeom prst="rect">
            <a:avLst/>
          </a:prstGeom>
        </p:spPr>
      </p:pic>
      <p:pic>
        <p:nvPicPr>
          <p:cNvPr id="561" name="그래픽 560">
            <a:extLst>
              <a:ext uri="{FF2B5EF4-FFF2-40B4-BE49-F238E27FC236}">
                <a16:creationId xmlns:a16="http://schemas.microsoft.com/office/drawing/2014/main" id="{66E499C2-652E-487F-BA25-8BA2F6868BE2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44429" y="2865619"/>
            <a:ext cx="358434" cy="343804"/>
          </a:xfrm>
          <a:prstGeom prst="rect">
            <a:avLst/>
          </a:prstGeom>
        </p:spPr>
      </p:pic>
      <p:pic>
        <p:nvPicPr>
          <p:cNvPr id="562" name="그래픽 561">
            <a:extLst>
              <a:ext uri="{FF2B5EF4-FFF2-40B4-BE49-F238E27FC236}">
                <a16:creationId xmlns:a16="http://schemas.microsoft.com/office/drawing/2014/main" id="{586A25DA-6B67-4FE1-AD5E-69DFBAB32F48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56350" y="2854646"/>
            <a:ext cx="307228" cy="365748"/>
          </a:xfrm>
          <a:prstGeom prst="rect">
            <a:avLst/>
          </a:prstGeom>
        </p:spPr>
      </p:pic>
      <p:pic>
        <p:nvPicPr>
          <p:cNvPr id="563" name="그래픽 562">
            <a:extLst>
              <a:ext uri="{FF2B5EF4-FFF2-40B4-BE49-F238E27FC236}">
                <a16:creationId xmlns:a16="http://schemas.microsoft.com/office/drawing/2014/main" id="{97812C82-0037-4391-AF02-FEA548386A4E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77861" y="2836359"/>
            <a:ext cx="351118" cy="402324"/>
          </a:xfrm>
          <a:prstGeom prst="rect">
            <a:avLst/>
          </a:prstGeom>
        </p:spPr>
      </p:pic>
      <p:pic>
        <p:nvPicPr>
          <p:cNvPr id="564" name="그래픽 563">
            <a:extLst>
              <a:ext uri="{FF2B5EF4-FFF2-40B4-BE49-F238E27FC236}">
                <a16:creationId xmlns:a16="http://schemas.microsoft.com/office/drawing/2014/main" id="{0825FFD8-D2BE-4D76-A45F-A28827DA7884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340086" y="2796127"/>
            <a:ext cx="456454" cy="482788"/>
          </a:xfrm>
          <a:prstGeom prst="rect">
            <a:avLst/>
          </a:prstGeom>
        </p:spPr>
      </p:pic>
      <p:pic>
        <p:nvPicPr>
          <p:cNvPr id="565" name="그래픽 564">
            <a:extLst>
              <a:ext uri="{FF2B5EF4-FFF2-40B4-BE49-F238E27FC236}">
                <a16:creationId xmlns:a16="http://schemas.microsoft.com/office/drawing/2014/main" id="{EE5FE7AA-413B-428B-8C2C-3E6DDE1B8930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001192" y="2835627"/>
            <a:ext cx="535456" cy="403786"/>
          </a:xfrm>
          <a:prstGeom prst="rect">
            <a:avLst/>
          </a:prstGeom>
        </p:spPr>
      </p:pic>
      <p:pic>
        <p:nvPicPr>
          <p:cNvPr id="566" name="그래픽 565">
            <a:extLst>
              <a:ext uri="{FF2B5EF4-FFF2-40B4-BE49-F238E27FC236}">
                <a16:creationId xmlns:a16="http://schemas.microsoft.com/office/drawing/2014/main" id="{50F96B3B-596A-400C-92DB-B01B6129CC75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58011" y="2872933"/>
            <a:ext cx="270656" cy="329176"/>
          </a:xfrm>
          <a:prstGeom prst="rect">
            <a:avLst/>
          </a:prstGeom>
        </p:spPr>
      </p:pic>
      <p:pic>
        <p:nvPicPr>
          <p:cNvPr id="567" name="그래픽 566">
            <a:extLst>
              <a:ext uri="{FF2B5EF4-FFF2-40B4-BE49-F238E27FC236}">
                <a16:creationId xmlns:a16="http://schemas.microsoft.com/office/drawing/2014/main" id="{77DBCF95-D7B9-4047-8185-8F8C2021F9CA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357642" y="2931454"/>
            <a:ext cx="453528" cy="212134"/>
          </a:xfrm>
          <a:prstGeom prst="rect">
            <a:avLst/>
          </a:prstGeom>
        </p:spPr>
      </p:pic>
      <p:pic>
        <p:nvPicPr>
          <p:cNvPr id="568" name="그래픽 567">
            <a:extLst>
              <a:ext uri="{FF2B5EF4-FFF2-40B4-BE49-F238E27FC236}">
                <a16:creationId xmlns:a16="http://schemas.microsoft.com/office/drawing/2014/main" id="{1E2ED237-12A1-437B-A000-4FD28CF9DF34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83851" y="2894879"/>
            <a:ext cx="402324" cy="285284"/>
          </a:xfrm>
          <a:prstGeom prst="rect">
            <a:avLst/>
          </a:prstGeom>
        </p:spPr>
      </p:pic>
      <p:pic>
        <p:nvPicPr>
          <p:cNvPr id="569" name="그래픽 568">
            <a:extLst>
              <a:ext uri="{FF2B5EF4-FFF2-40B4-BE49-F238E27FC236}">
                <a16:creationId xmlns:a16="http://schemas.microsoft.com/office/drawing/2014/main" id="{C5BFE4BA-DFE6-472D-82FF-E98F728D1ED0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22887" y="2850989"/>
            <a:ext cx="373064" cy="373064"/>
          </a:xfrm>
          <a:prstGeom prst="rect">
            <a:avLst/>
          </a:prstGeom>
        </p:spPr>
      </p:pic>
      <p:pic>
        <p:nvPicPr>
          <p:cNvPr id="570" name="그래픽 569">
            <a:extLst>
              <a:ext uri="{FF2B5EF4-FFF2-40B4-BE49-F238E27FC236}">
                <a16:creationId xmlns:a16="http://schemas.microsoft.com/office/drawing/2014/main" id="{6E313B76-D03F-4558-A2F3-B59D14F90F6A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2068" y="2850989"/>
            <a:ext cx="373064" cy="373064"/>
          </a:xfrm>
          <a:prstGeom prst="rect">
            <a:avLst/>
          </a:prstGeom>
        </p:spPr>
      </p:pic>
      <p:pic>
        <p:nvPicPr>
          <p:cNvPr id="571" name="그래픽 570">
            <a:extLst>
              <a:ext uri="{FF2B5EF4-FFF2-40B4-BE49-F238E27FC236}">
                <a16:creationId xmlns:a16="http://schemas.microsoft.com/office/drawing/2014/main" id="{EFC2DBCA-33A7-4431-904A-BF58AF1C0197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062525" y="2840016"/>
            <a:ext cx="343804" cy="395008"/>
          </a:xfrm>
          <a:prstGeom prst="rect">
            <a:avLst/>
          </a:prstGeom>
        </p:spPr>
      </p:pic>
      <p:pic>
        <p:nvPicPr>
          <p:cNvPr id="572" name="그래픽 571">
            <a:extLst>
              <a:ext uri="{FF2B5EF4-FFF2-40B4-BE49-F238E27FC236}">
                <a16:creationId xmlns:a16="http://schemas.microsoft.com/office/drawing/2014/main" id="{D54D0839-B434-49D5-99E2-907E6DCA8B64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17471" y="3564996"/>
            <a:ext cx="373064" cy="387694"/>
          </a:xfrm>
          <a:prstGeom prst="rect">
            <a:avLst/>
          </a:prstGeom>
        </p:spPr>
      </p:pic>
      <p:pic>
        <p:nvPicPr>
          <p:cNvPr id="573" name="그래픽 572">
            <a:extLst>
              <a:ext uri="{FF2B5EF4-FFF2-40B4-BE49-F238E27FC236}">
                <a16:creationId xmlns:a16="http://schemas.microsoft.com/office/drawing/2014/main" id="{4A11F4A7-E5DA-40B6-B27A-020281DE0395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88318" y="3568652"/>
            <a:ext cx="270656" cy="380380"/>
          </a:xfrm>
          <a:prstGeom prst="rect">
            <a:avLst/>
          </a:prstGeom>
        </p:spPr>
      </p:pic>
      <p:pic>
        <p:nvPicPr>
          <p:cNvPr id="574" name="그래픽 573">
            <a:extLst>
              <a:ext uri="{FF2B5EF4-FFF2-40B4-BE49-F238E27FC236}">
                <a16:creationId xmlns:a16="http://schemas.microsoft.com/office/drawing/2014/main" id="{F5C95A09-5796-4EC3-B68E-91CC4D4AA86C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08803" y="3557681"/>
            <a:ext cx="402324" cy="402324"/>
          </a:xfrm>
          <a:prstGeom prst="rect">
            <a:avLst/>
          </a:prstGeom>
        </p:spPr>
      </p:pic>
      <p:pic>
        <p:nvPicPr>
          <p:cNvPr id="575" name="그래픽 574">
            <a:extLst>
              <a:ext uri="{FF2B5EF4-FFF2-40B4-BE49-F238E27FC236}">
                <a16:creationId xmlns:a16="http://schemas.microsoft.com/office/drawing/2014/main" id="{DCBF7A3C-09A0-40D4-BFBB-CF9C6158D575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55915" y="3623515"/>
            <a:ext cx="395010" cy="270656"/>
          </a:xfrm>
          <a:prstGeom prst="rect">
            <a:avLst/>
          </a:prstGeom>
        </p:spPr>
      </p:pic>
      <p:pic>
        <p:nvPicPr>
          <p:cNvPr id="576" name="그래픽 575">
            <a:extLst>
              <a:ext uri="{FF2B5EF4-FFF2-40B4-BE49-F238E27FC236}">
                <a16:creationId xmlns:a16="http://schemas.microsoft.com/office/drawing/2014/main" id="{DEDB5C6F-6398-4E8D-AA85-8A787FE93A7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400069" y="3590598"/>
            <a:ext cx="336488" cy="336488"/>
          </a:xfrm>
          <a:prstGeom prst="rect">
            <a:avLst/>
          </a:prstGeom>
        </p:spPr>
      </p:pic>
      <p:pic>
        <p:nvPicPr>
          <p:cNvPr id="577" name="그래픽 576">
            <a:extLst>
              <a:ext uri="{FF2B5EF4-FFF2-40B4-BE49-F238E27FC236}">
                <a16:creationId xmlns:a16="http://schemas.microsoft.com/office/drawing/2014/main" id="{0AA047CD-5F33-4A69-9014-F893D4776E65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75073" y="3564996"/>
            <a:ext cx="387694" cy="387694"/>
          </a:xfrm>
          <a:prstGeom prst="rect">
            <a:avLst/>
          </a:prstGeom>
        </p:spPr>
      </p:pic>
      <p:pic>
        <p:nvPicPr>
          <p:cNvPr id="578" name="그래픽 577">
            <a:extLst>
              <a:ext uri="{FF2B5EF4-FFF2-40B4-BE49-F238E27FC236}">
                <a16:creationId xmlns:a16="http://schemas.microsoft.com/office/drawing/2014/main" id="{EF089F66-9D7F-4694-A017-92A5CFFEA88F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9492" y="3590598"/>
            <a:ext cx="387694" cy="336488"/>
          </a:xfrm>
          <a:prstGeom prst="rect">
            <a:avLst/>
          </a:prstGeom>
        </p:spPr>
      </p:pic>
      <p:pic>
        <p:nvPicPr>
          <p:cNvPr id="579" name="그래픽 578">
            <a:extLst>
              <a:ext uri="{FF2B5EF4-FFF2-40B4-BE49-F238E27FC236}">
                <a16:creationId xmlns:a16="http://schemas.microsoft.com/office/drawing/2014/main" id="{2AC526E2-92DD-40C0-AB26-24B7063156BA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96627" y="3564997"/>
            <a:ext cx="175558" cy="387692"/>
          </a:xfrm>
          <a:prstGeom prst="rect">
            <a:avLst/>
          </a:prstGeom>
        </p:spPr>
      </p:pic>
      <p:pic>
        <p:nvPicPr>
          <p:cNvPr id="580" name="그래픽 579">
            <a:extLst>
              <a:ext uri="{FF2B5EF4-FFF2-40B4-BE49-F238E27FC236}">
                <a16:creationId xmlns:a16="http://schemas.microsoft.com/office/drawing/2014/main" id="{04CD7286-406A-460A-831B-75E4A957904A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91166" y="3564996"/>
            <a:ext cx="387694" cy="387694"/>
          </a:xfrm>
          <a:prstGeom prst="rect">
            <a:avLst/>
          </a:prstGeom>
        </p:spPr>
      </p:pic>
      <p:pic>
        <p:nvPicPr>
          <p:cNvPr id="581" name="그래픽 580">
            <a:extLst>
              <a:ext uri="{FF2B5EF4-FFF2-40B4-BE49-F238E27FC236}">
                <a16:creationId xmlns:a16="http://schemas.microsoft.com/office/drawing/2014/main" id="{E875FA01-0EFD-4D60-9929-C49341C74743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715572" y="3564996"/>
            <a:ext cx="387694" cy="387694"/>
          </a:xfrm>
          <a:prstGeom prst="rect">
            <a:avLst/>
          </a:prstGeom>
        </p:spPr>
      </p:pic>
      <p:pic>
        <p:nvPicPr>
          <p:cNvPr id="582" name="그래픽 581">
            <a:extLst>
              <a:ext uri="{FF2B5EF4-FFF2-40B4-BE49-F238E27FC236}">
                <a16:creationId xmlns:a16="http://schemas.microsoft.com/office/drawing/2014/main" id="{4158A9C9-2DB4-49DA-A843-54737BC9EC06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474012" y="3586940"/>
            <a:ext cx="329176" cy="343806"/>
          </a:xfrm>
          <a:prstGeom prst="rect">
            <a:avLst/>
          </a:prstGeom>
        </p:spPr>
      </p:pic>
      <p:pic>
        <p:nvPicPr>
          <p:cNvPr id="583" name="그래픽 582">
            <a:extLst>
              <a:ext uri="{FF2B5EF4-FFF2-40B4-BE49-F238E27FC236}">
                <a16:creationId xmlns:a16="http://schemas.microsoft.com/office/drawing/2014/main" id="{2D17B3DE-CD3E-4065-937C-988BD67ECED1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8095443" y="3561338"/>
            <a:ext cx="277968" cy="395008"/>
          </a:xfrm>
          <a:prstGeom prst="rect">
            <a:avLst/>
          </a:prstGeom>
        </p:spPr>
      </p:pic>
      <p:pic>
        <p:nvPicPr>
          <p:cNvPr id="584" name="그래픽 583">
            <a:extLst>
              <a:ext uri="{FF2B5EF4-FFF2-40B4-BE49-F238E27FC236}">
                <a16:creationId xmlns:a16="http://schemas.microsoft.com/office/drawing/2014/main" id="{428DCF09-F502-48F8-A6A9-8561D69F27EE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32833" y="4233810"/>
            <a:ext cx="342340" cy="430120"/>
          </a:xfrm>
          <a:prstGeom prst="rect">
            <a:avLst/>
          </a:prstGeom>
        </p:spPr>
      </p:pic>
      <p:pic>
        <p:nvPicPr>
          <p:cNvPr id="585" name="그래픽 584">
            <a:extLst>
              <a:ext uri="{FF2B5EF4-FFF2-40B4-BE49-F238E27FC236}">
                <a16:creationId xmlns:a16="http://schemas.microsoft.com/office/drawing/2014/main" id="{8289F914-A3C3-49D8-BDC8-E48A8FA31BBF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21752" y="4216254"/>
            <a:ext cx="403786" cy="465232"/>
          </a:xfrm>
          <a:prstGeom prst="rect">
            <a:avLst/>
          </a:prstGeom>
        </p:spPr>
      </p:pic>
      <p:pic>
        <p:nvPicPr>
          <p:cNvPr id="586" name="그래픽 585">
            <a:extLst>
              <a:ext uri="{FF2B5EF4-FFF2-40B4-BE49-F238E27FC236}">
                <a16:creationId xmlns:a16="http://schemas.microsoft.com/office/drawing/2014/main" id="{1A2AAC49-8CA1-44FE-99C6-DFB4D3CB78EF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12460" y="4220642"/>
            <a:ext cx="395010" cy="456454"/>
          </a:xfrm>
          <a:prstGeom prst="rect">
            <a:avLst/>
          </a:prstGeom>
        </p:spPr>
      </p:pic>
      <p:pic>
        <p:nvPicPr>
          <p:cNvPr id="587" name="그래픽 586">
            <a:extLst>
              <a:ext uri="{FF2B5EF4-FFF2-40B4-BE49-F238E27FC236}">
                <a16:creationId xmlns:a16="http://schemas.microsoft.com/office/drawing/2014/main" id="{2F4855AE-73A2-43A6-88FF-631895B3EF93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25193" y="4220642"/>
            <a:ext cx="456454" cy="456454"/>
          </a:xfrm>
          <a:prstGeom prst="rect">
            <a:avLst/>
          </a:prstGeom>
        </p:spPr>
      </p:pic>
      <p:pic>
        <p:nvPicPr>
          <p:cNvPr id="588" name="그래픽 587">
            <a:extLst>
              <a:ext uri="{FF2B5EF4-FFF2-40B4-BE49-F238E27FC236}">
                <a16:creationId xmlns:a16="http://schemas.microsoft.com/office/drawing/2014/main" id="{82755114-5490-4DB8-906C-5E18EFC091C9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344476" y="4238198"/>
            <a:ext cx="447676" cy="421342"/>
          </a:xfrm>
          <a:prstGeom prst="rect">
            <a:avLst/>
          </a:prstGeom>
        </p:spPr>
      </p:pic>
      <p:pic>
        <p:nvPicPr>
          <p:cNvPr id="589" name="그래픽 588">
            <a:extLst>
              <a:ext uri="{FF2B5EF4-FFF2-40B4-BE49-F238E27FC236}">
                <a16:creationId xmlns:a16="http://schemas.microsoft.com/office/drawing/2014/main" id="{4C9DFC28-38C9-414E-84DE-F92AB6BFAED0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45813" y="4233078"/>
            <a:ext cx="446214" cy="431584"/>
          </a:xfrm>
          <a:prstGeom prst="rect">
            <a:avLst/>
          </a:prstGeom>
        </p:spPr>
      </p:pic>
      <p:pic>
        <p:nvPicPr>
          <p:cNvPr id="590" name="그래픽 589">
            <a:extLst>
              <a:ext uri="{FF2B5EF4-FFF2-40B4-BE49-F238E27FC236}">
                <a16:creationId xmlns:a16="http://schemas.microsoft.com/office/drawing/2014/main" id="{8AE3B25A-ECC6-4910-9B6B-EF097C83AC69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25093" y="4233078"/>
            <a:ext cx="336490" cy="431584"/>
          </a:xfrm>
          <a:prstGeom prst="rect">
            <a:avLst/>
          </a:prstGeom>
        </p:spPr>
      </p:pic>
      <p:pic>
        <p:nvPicPr>
          <p:cNvPr id="591" name="그래픽 590">
            <a:extLst>
              <a:ext uri="{FF2B5EF4-FFF2-40B4-BE49-F238E27FC236}">
                <a16:creationId xmlns:a16="http://schemas.microsoft.com/office/drawing/2014/main" id="{5D15BF28-1EA6-4CF7-BFB8-2E4D24228564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361300" y="4247708"/>
            <a:ext cx="446214" cy="402324"/>
          </a:xfrm>
          <a:prstGeom prst="rect">
            <a:avLst/>
          </a:prstGeom>
        </p:spPr>
      </p:pic>
      <p:pic>
        <p:nvPicPr>
          <p:cNvPr id="592" name="그래픽 591">
            <a:extLst>
              <a:ext uri="{FF2B5EF4-FFF2-40B4-BE49-F238E27FC236}">
                <a16:creationId xmlns:a16="http://schemas.microsoft.com/office/drawing/2014/main" id="{96013EC2-63FB-4A62-ACEF-8D6E77BF99C1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83851" y="4233078"/>
            <a:ext cx="402324" cy="431584"/>
          </a:xfrm>
          <a:prstGeom prst="rect">
            <a:avLst/>
          </a:prstGeom>
        </p:spPr>
      </p:pic>
      <p:pic>
        <p:nvPicPr>
          <p:cNvPr id="593" name="그래픽 592">
            <a:extLst>
              <a:ext uri="{FF2B5EF4-FFF2-40B4-BE49-F238E27FC236}">
                <a16:creationId xmlns:a16="http://schemas.microsoft.com/office/drawing/2014/main" id="{38A095AB-C17A-458E-A2B4-49F4B063FFDA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04599" y="4255023"/>
            <a:ext cx="409638" cy="387694"/>
          </a:xfrm>
          <a:prstGeom prst="rect">
            <a:avLst/>
          </a:prstGeom>
        </p:spPr>
      </p:pic>
      <p:pic>
        <p:nvPicPr>
          <p:cNvPr id="594" name="그래픽 593">
            <a:extLst>
              <a:ext uri="{FF2B5EF4-FFF2-40B4-BE49-F238E27FC236}">
                <a16:creationId xmlns:a16="http://schemas.microsoft.com/office/drawing/2014/main" id="{AA773B53-1FD8-4BB3-8CE1-201BA4D687D1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27818" y="4247707"/>
            <a:ext cx="387696" cy="402326"/>
          </a:xfrm>
          <a:prstGeom prst="rect">
            <a:avLst/>
          </a:prstGeom>
        </p:spPr>
      </p:pic>
      <p:pic>
        <p:nvPicPr>
          <p:cNvPr id="595" name="그래픽 594">
            <a:extLst>
              <a:ext uri="{FF2B5EF4-FFF2-40B4-BE49-F238E27FC236}">
                <a16:creationId xmlns:a16="http://schemas.microsoft.com/office/drawing/2014/main" id="{0476B993-F990-446D-9666-C7F68CCA8D14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04005" y="4328173"/>
            <a:ext cx="460844" cy="241394"/>
          </a:xfrm>
          <a:prstGeom prst="rect">
            <a:avLst/>
          </a:prstGeom>
        </p:spPr>
      </p:pic>
      <p:pic>
        <p:nvPicPr>
          <p:cNvPr id="596" name="그래픽 595">
            <a:extLst>
              <a:ext uri="{FF2B5EF4-FFF2-40B4-BE49-F238E27FC236}">
                <a16:creationId xmlns:a16="http://schemas.microsoft.com/office/drawing/2014/main" id="{7798DD96-F372-4FCD-AB47-55DDBBD5D0F0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775991" y="4983746"/>
            <a:ext cx="256024" cy="351118"/>
          </a:xfrm>
          <a:prstGeom prst="rect">
            <a:avLst/>
          </a:prstGeom>
        </p:spPr>
      </p:pic>
      <p:pic>
        <p:nvPicPr>
          <p:cNvPr id="597" name="그래픽 596">
            <a:extLst>
              <a:ext uri="{FF2B5EF4-FFF2-40B4-BE49-F238E27FC236}">
                <a16:creationId xmlns:a16="http://schemas.microsoft.com/office/drawing/2014/main" id="{8D967067-C253-48A8-B31B-CCBD55CF7FB8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329799" y="4965459"/>
            <a:ext cx="387694" cy="387694"/>
          </a:xfrm>
          <a:prstGeom prst="rect">
            <a:avLst/>
          </a:prstGeom>
        </p:spPr>
      </p:pic>
      <p:pic>
        <p:nvPicPr>
          <p:cNvPr id="598" name="그래픽 597">
            <a:extLst>
              <a:ext uri="{FF2B5EF4-FFF2-40B4-BE49-F238E27FC236}">
                <a16:creationId xmlns:a16="http://schemas.microsoft.com/office/drawing/2014/main" id="{860D592A-0F11-487B-BD22-A240D8BD6C55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2027090" y="4976431"/>
            <a:ext cx="365748" cy="365748"/>
          </a:xfrm>
          <a:prstGeom prst="rect">
            <a:avLst/>
          </a:prstGeom>
        </p:spPr>
      </p:pic>
      <p:pic>
        <p:nvPicPr>
          <p:cNvPr id="599" name="그래픽 598">
            <a:extLst>
              <a:ext uri="{FF2B5EF4-FFF2-40B4-BE49-F238E27FC236}">
                <a16:creationId xmlns:a16="http://schemas.microsoft.com/office/drawing/2014/main" id="{2E6C1245-8549-4E79-AB2A-BCFF299E539E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703463" y="4980088"/>
            <a:ext cx="299916" cy="358436"/>
          </a:xfrm>
          <a:prstGeom prst="rect">
            <a:avLst/>
          </a:prstGeom>
        </p:spPr>
      </p:pic>
      <p:pic>
        <p:nvPicPr>
          <p:cNvPr id="600" name="그래픽 599">
            <a:extLst>
              <a:ext uri="{FF2B5EF4-FFF2-40B4-BE49-F238E27FC236}">
                <a16:creationId xmlns:a16="http://schemas.microsoft.com/office/drawing/2014/main" id="{55CBD42E-EED2-411A-A9CC-0545CBE007B8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3473218" y="4965459"/>
            <a:ext cx="190190" cy="387694"/>
          </a:xfrm>
          <a:prstGeom prst="rect">
            <a:avLst/>
          </a:prstGeom>
        </p:spPr>
      </p:pic>
      <p:pic>
        <p:nvPicPr>
          <p:cNvPr id="601" name="그래픽 600">
            <a:extLst>
              <a:ext uri="{FF2B5EF4-FFF2-40B4-BE49-F238E27FC236}">
                <a16:creationId xmlns:a16="http://schemas.microsoft.com/office/drawing/2014/main" id="{67C51136-68B8-4D86-A5B7-9DEC06376C1C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4086045" y="4983746"/>
            <a:ext cx="365748" cy="351118"/>
          </a:xfrm>
          <a:prstGeom prst="rect">
            <a:avLst/>
          </a:prstGeom>
        </p:spPr>
      </p:pic>
      <p:pic>
        <p:nvPicPr>
          <p:cNvPr id="602" name="그래픽 601">
            <a:extLst>
              <a:ext uri="{FF2B5EF4-FFF2-40B4-BE49-F238E27FC236}">
                <a16:creationId xmlns:a16="http://schemas.microsoft.com/office/drawing/2014/main" id="{A6376130-7E33-4660-AA2D-00A8EE7540D1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806807" y="5002034"/>
            <a:ext cx="373064" cy="314544"/>
          </a:xfrm>
          <a:prstGeom prst="rect">
            <a:avLst/>
          </a:prstGeom>
        </p:spPr>
      </p:pic>
      <p:pic>
        <p:nvPicPr>
          <p:cNvPr id="603" name="그래픽 602">
            <a:extLst>
              <a:ext uri="{FF2B5EF4-FFF2-40B4-BE49-F238E27FC236}">
                <a16:creationId xmlns:a16="http://schemas.microsoft.com/office/drawing/2014/main" id="{C4BBF293-032A-45F2-9584-E85307F299CD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5423477" y="4980089"/>
            <a:ext cx="321858" cy="358434"/>
          </a:xfrm>
          <a:prstGeom prst="rect">
            <a:avLst/>
          </a:prstGeom>
        </p:spPr>
      </p:pic>
      <p:pic>
        <p:nvPicPr>
          <p:cNvPr id="604" name="그래픽 603">
            <a:extLst>
              <a:ext uri="{FF2B5EF4-FFF2-40B4-BE49-F238E27FC236}">
                <a16:creationId xmlns:a16="http://schemas.microsoft.com/office/drawing/2014/main" id="{019E9387-EF41-4274-87A2-0B11BEE5AF39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6149685" y="4983745"/>
            <a:ext cx="270656" cy="351120"/>
          </a:xfrm>
          <a:prstGeom prst="rect">
            <a:avLst/>
          </a:prstGeom>
        </p:spPr>
      </p:pic>
      <p:pic>
        <p:nvPicPr>
          <p:cNvPr id="605" name="그래픽 604">
            <a:extLst>
              <a:ext uri="{FF2B5EF4-FFF2-40B4-BE49-F238E27FC236}">
                <a16:creationId xmlns:a16="http://schemas.microsoft.com/office/drawing/2014/main" id="{39BE79AF-E799-4325-A275-FD4215ADBC93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7517" y="5013006"/>
            <a:ext cx="343804" cy="292598"/>
          </a:xfrm>
          <a:prstGeom prst="rect">
            <a:avLst/>
          </a:prstGeom>
        </p:spPr>
      </p:pic>
      <p:pic>
        <p:nvPicPr>
          <p:cNvPr id="606" name="그래픽 605">
            <a:extLst>
              <a:ext uri="{FF2B5EF4-FFF2-40B4-BE49-F238E27FC236}">
                <a16:creationId xmlns:a16="http://schemas.microsoft.com/office/drawing/2014/main" id="{9C0BEEE6-2721-461F-BEDE-B9C9F253D544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44753" y="4965459"/>
            <a:ext cx="387694" cy="387694"/>
          </a:xfrm>
          <a:prstGeom prst="rect">
            <a:avLst/>
          </a:prstGeom>
        </p:spPr>
      </p:pic>
      <p:pic>
        <p:nvPicPr>
          <p:cNvPr id="607" name="그래픽 606">
            <a:extLst>
              <a:ext uri="{FF2B5EF4-FFF2-40B4-BE49-F238E27FC236}">
                <a16:creationId xmlns:a16="http://schemas.microsoft.com/office/drawing/2014/main" id="{757D0966-8A8E-42A0-BCFF-E3683FBD5162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69840" y="4991061"/>
            <a:ext cx="329174" cy="3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Box 452">
            <a:extLst>
              <a:ext uri="{FF2B5EF4-FFF2-40B4-BE49-F238E27FC236}">
                <a16:creationId xmlns:a16="http://schemas.microsoft.com/office/drawing/2014/main" id="{5BC15C0B-13F8-4121-AC89-DACFDB6FF116}"/>
              </a:ext>
            </a:extLst>
          </p:cNvPr>
          <p:cNvSpPr txBox="1"/>
          <p:nvPr/>
        </p:nvSpPr>
        <p:spPr>
          <a:xfrm>
            <a:off x="9002661" y="3655123"/>
            <a:ext cx="222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97AAA205-F784-4C22-AC1B-02DCB6418BD4}"/>
              </a:ext>
            </a:extLst>
          </p:cNvPr>
          <p:cNvSpPr txBox="1"/>
          <p:nvPr/>
        </p:nvSpPr>
        <p:spPr>
          <a:xfrm>
            <a:off x="9061957" y="4239100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pic>
        <p:nvPicPr>
          <p:cNvPr id="455" name="그래픽 454">
            <a:extLst>
              <a:ext uri="{FF2B5EF4-FFF2-40B4-BE49-F238E27FC236}">
                <a16:creationId xmlns:a16="http://schemas.microsoft.com/office/drawing/2014/main" id="{AFD4655B-0DDD-495A-BC64-F9327FC79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09" y="786704"/>
            <a:ext cx="445586" cy="337784"/>
          </a:xfrm>
          <a:prstGeom prst="rect">
            <a:avLst/>
          </a:prstGeom>
        </p:spPr>
      </p:pic>
      <p:pic>
        <p:nvPicPr>
          <p:cNvPr id="456" name="그래픽 455">
            <a:extLst>
              <a:ext uri="{FF2B5EF4-FFF2-40B4-BE49-F238E27FC236}">
                <a16:creationId xmlns:a16="http://schemas.microsoft.com/office/drawing/2014/main" id="{B76D49E9-B135-42B6-A4EF-3C81A9BCF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624" y="790297"/>
            <a:ext cx="388090" cy="330596"/>
          </a:xfrm>
          <a:prstGeom prst="rect">
            <a:avLst/>
          </a:prstGeom>
        </p:spPr>
      </p:pic>
      <p:pic>
        <p:nvPicPr>
          <p:cNvPr id="457" name="그래픽 456">
            <a:extLst>
              <a:ext uri="{FF2B5EF4-FFF2-40B4-BE49-F238E27FC236}">
                <a16:creationId xmlns:a16="http://schemas.microsoft.com/office/drawing/2014/main" id="{C821382E-6CB4-47BE-A995-552D5929C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312" y="761549"/>
            <a:ext cx="438400" cy="388092"/>
          </a:xfrm>
          <a:prstGeom prst="rect">
            <a:avLst/>
          </a:prstGeom>
        </p:spPr>
      </p:pic>
      <p:pic>
        <p:nvPicPr>
          <p:cNvPr id="458" name="그래픽 457">
            <a:extLst>
              <a:ext uri="{FF2B5EF4-FFF2-40B4-BE49-F238E27FC236}">
                <a16:creationId xmlns:a16="http://schemas.microsoft.com/office/drawing/2014/main" id="{EAC37E6A-BADE-45B1-9249-64E59AA170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5497" y="754362"/>
            <a:ext cx="380906" cy="402466"/>
          </a:xfrm>
          <a:prstGeom prst="rect">
            <a:avLst/>
          </a:prstGeom>
        </p:spPr>
      </p:pic>
      <p:pic>
        <p:nvPicPr>
          <p:cNvPr id="459" name="그래픽 458">
            <a:extLst>
              <a:ext uri="{FF2B5EF4-FFF2-40B4-BE49-F238E27FC236}">
                <a16:creationId xmlns:a16="http://schemas.microsoft.com/office/drawing/2014/main" id="{0EBA797C-F550-44EC-8597-5985C24B0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8560" y="750770"/>
            <a:ext cx="438400" cy="409652"/>
          </a:xfrm>
          <a:prstGeom prst="rect">
            <a:avLst/>
          </a:prstGeom>
        </p:spPr>
      </p:pic>
      <p:pic>
        <p:nvPicPr>
          <p:cNvPr id="460" name="그래픽 459">
            <a:extLst>
              <a:ext uri="{FF2B5EF4-FFF2-40B4-BE49-F238E27FC236}">
                <a16:creationId xmlns:a16="http://schemas.microsoft.com/office/drawing/2014/main" id="{FFDCDE05-5F05-4B81-8500-C310474549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5615" y="736396"/>
            <a:ext cx="424026" cy="438400"/>
          </a:xfrm>
          <a:prstGeom prst="rect">
            <a:avLst/>
          </a:prstGeom>
        </p:spPr>
      </p:pic>
      <p:pic>
        <p:nvPicPr>
          <p:cNvPr id="461" name="그래픽 460">
            <a:extLst>
              <a:ext uri="{FF2B5EF4-FFF2-40B4-BE49-F238E27FC236}">
                <a16:creationId xmlns:a16="http://schemas.microsoft.com/office/drawing/2014/main" id="{30242C3F-2470-49B8-B9FD-F33EEADB7B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0239" y="783111"/>
            <a:ext cx="388090" cy="344968"/>
          </a:xfrm>
          <a:prstGeom prst="rect">
            <a:avLst/>
          </a:prstGeom>
        </p:spPr>
      </p:pic>
      <p:pic>
        <p:nvPicPr>
          <p:cNvPr id="462" name="그래픽 461">
            <a:extLst>
              <a:ext uri="{FF2B5EF4-FFF2-40B4-BE49-F238E27FC236}">
                <a16:creationId xmlns:a16="http://schemas.microsoft.com/office/drawing/2014/main" id="{869BF195-B586-4B94-AAAC-B97918AFD9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69715" y="765144"/>
            <a:ext cx="294662" cy="380904"/>
          </a:xfrm>
          <a:prstGeom prst="rect">
            <a:avLst/>
          </a:prstGeom>
        </p:spPr>
      </p:pic>
      <p:pic>
        <p:nvPicPr>
          <p:cNvPr id="463" name="그래픽 462">
            <a:extLst>
              <a:ext uri="{FF2B5EF4-FFF2-40B4-BE49-F238E27FC236}">
                <a16:creationId xmlns:a16="http://schemas.microsoft.com/office/drawing/2014/main" id="{2965F7B9-97DF-4FFC-982F-0F08696A1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56542" y="797484"/>
            <a:ext cx="352158" cy="316222"/>
          </a:xfrm>
          <a:prstGeom prst="rect">
            <a:avLst/>
          </a:prstGeom>
        </p:spPr>
      </p:pic>
      <p:pic>
        <p:nvPicPr>
          <p:cNvPr id="464" name="그래픽 463">
            <a:extLst>
              <a:ext uri="{FF2B5EF4-FFF2-40B4-BE49-F238E27FC236}">
                <a16:creationId xmlns:a16="http://schemas.microsoft.com/office/drawing/2014/main" id="{6BAC1ACF-3AF5-430C-91A1-DAEF501268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2535" y="768736"/>
            <a:ext cx="265916" cy="373718"/>
          </a:xfrm>
          <a:prstGeom prst="rect">
            <a:avLst/>
          </a:prstGeom>
        </p:spPr>
      </p:pic>
      <p:pic>
        <p:nvPicPr>
          <p:cNvPr id="465" name="그래픽 464">
            <a:extLst>
              <a:ext uri="{FF2B5EF4-FFF2-40B4-BE49-F238E27FC236}">
                <a16:creationId xmlns:a16="http://schemas.microsoft.com/office/drawing/2014/main" id="{FEAD6532-BF64-4CB4-B711-E8E47FF0F54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94144" y="822639"/>
            <a:ext cx="445586" cy="265914"/>
          </a:xfrm>
          <a:prstGeom prst="rect">
            <a:avLst/>
          </a:prstGeom>
        </p:spPr>
      </p:pic>
      <p:pic>
        <p:nvPicPr>
          <p:cNvPr id="466" name="그래픽 465">
            <a:extLst>
              <a:ext uri="{FF2B5EF4-FFF2-40B4-BE49-F238E27FC236}">
                <a16:creationId xmlns:a16="http://schemas.microsoft.com/office/drawing/2014/main" id="{C1EA2379-9BED-461C-96EE-7E8115C563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8493" y="757956"/>
            <a:ext cx="251542" cy="395280"/>
          </a:xfrm>
          <a:prstGeom prst="rect">
            <a:avLst/>
          </a:prstGeom>
        </p:spPr>
      </p:pic>
      <p:pic>
        <p:nvPicPr>
          <p:cNvPr id="467" name="그래픽 466">
            <a:extLst>
              <a:ext uri="{FF2B5EF4-FFF2-40B4-BE49-F238E27FC236}">
                <a16:creationId xmlns:a16="http://schemas.microsoft.com/office/drawing/2014/main" id="{586D166D-AB1B-4D73-B0C9-91B0847526A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7529" y="1560690"/>
            <a:ext cx="409652" cy="265914"/>
          </a:xfrm>
          <a:prstGeom prst="rect">
            <a:avLst/>
          </a:prstGeom>
        </p:spPr>
      </p:pic>
      <p:pic>
        <p:nvPicPr>
          <p:cNvPr id="468" name="그래픽 467">
            <a:extLst>
              <a:ext uri="{FF2B5EF4-FFF2-40B4-BE49-F238E27FC236}">
                <a16:creationId xmlns:a16="http://schemas.microsoft.com/office/drawing/2014/main" id="{EF4438DE-F359-43BE-89A8-DC654685E4B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33600" y="1488820"/>
            <a:ext cx="366532" cy="409654"/>
          </a:xfrm>
          <a:prstGeom prst="rect">
            <a:avLst/>
          </a:prstGeom>
        </p:spPr>
      </p:pic>
      <p:pic>
        <p:nvPicPr>
          <p:cNvPr id="469" name="그래픽 468">
            <a:extLst>
              <a:ext uri="{FF2B5EF4-FFF2-40B4-BE49-F238E27FC236}">
                <a16:creationId xmlns:a16="http://schemas.microsoft.com/office/drawing/2014/main" id="{8ED65FF1-8FC8-424E-ABB7-A358863B578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53257" y="1488820"/>
            <a:ext cx="366532" cy="409654"/>
          </a:xfrm>
          <a:prstGeom prst="rect">
            <a:avLst/>
          </a:prstGeom>
        </p:spPr>
      </p:pic>
      <p:pic>
        <p:nvPicPr>
          <p:cNvPr id="470" name="그래픽 469">
            <a:extLst>
              <a:ext uri="{FF2B5EF4-FFF2-40B4-BE49-F238E27FC236}">
                <a16:creationId xmlns:a16="http://schemas.microsoft.com/office/drawing/2014/main" id="{0642D54A-3084-4A53-8157-53A546B0491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668291" y="1503195"/>
            <a:ext cx="445586" cy="380904"/>
          </a:xfrm>
          <a:prstGeom prst="rect">
            <a:avLst/>
          </a:prstGeom>
        </p:spPr>
      </p:pic>
      <p:pic>
        <p:nvPicPr>
          <p:cNvPr id="471" name="그래픽 470">
            <a:extLst>
              <a:ext uri="{FF2B5EF4-FFF2-40B4-BE49-F238E27FC236}">
                <a16:creationId xmlns:a16="http://schemas.microsoft.com/office/drawing/2014/main" id="{BDE61A76-CC1E-4AF2-A664-08C1FA1231B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5118" y="1496008"/>
            <a:ext cx="301848" cy="395278"/>
          </a:xfrm>
          <a:prstGeom prst="rect">
            <a:avLst/>
          </a:prstGeom>
        </p:spPr>
      </p:pic>
      <p:pic>
        <p:nvPicPr>
          <p:cNvPr id="472" name="그래픽 471">
            <a:extLst>
              <a:ext uri="{FF2B5EF4-FFF2-40B4-BE49-F238E27FC236}">
                <a16:creationId xmlns:a16="http://schemas.microsoft.com/office/drawing/2014/main" id="{71756AEB-B5CD-445F-8787-F4101B5634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33968" y="1478040"/>
            <a:ext cx="301848" cy="431212"/>
          </a:xfrm>
          <a:prstGeom prst="rect">
            <a:avLst/>
          </a:prstGeom>
        </p:spPr>
      </p:pic>
      <p:pic>
        <p:nvPicPr>
          <p:cNvPr id="473" name="그래픽 472">
            <a:extLst>
              <a:ext uri="{FF2B5EF4-FFF2-40B4-BE49-F238E27FC236}">
                <a16:creationId xmlns:a16="http://schemas.microsoft.com/office/drawing/2014/main" id="{90B45F00-70DD-4A56-A0CC-A595953F89E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734758" y="1499600"/>
            <a:ext cx="438400" cy="388092"/>
          </a:xfrm>
          <a:prstGeom prst="rect">
            <a:avLst/>
          </a:prstGeom>
        </p:spPr>
      </p:pic>
      <p:pic>
        <p:nvPicPr>
          <p:cNvPr id="474" name="그래픽 473">
            <a:extLst>
              <a:ext uri="{FF2B5EF4-FFF2-40B4-BE49-F238E27FC236}">
                <a16:creationId xmlns:a16="http://schemas.microsoft.com/office/drawing/2014/main" id="{DB68F4C8-8A40-46DC-BC95-9196D56C032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93142" y="1485226"/>
            <a:ext cx="258728" cy="416840"/>
          </a:xfrm>
          <a:prstGeom prst="rect">
            <a:avLst/>
          </a:prstGeom>
        </p:spPr>
      </p:pic>
      <p:pic>
        <p:nvPicPr>
          <p:cNvPr id="475" name="그래픽 474">
            <a:extLst>
              <a:ext uri="{FF2B5EF4-FFF2-40B4-BE49-F238E27FC236}">
                <a16:creationId xmlns:a16="http://schemas.microsoft.com/office/drawing/2014/main" id="{AA96B239-F110-4CAC-8398-CC34E24BEBC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51827" y="1478040"/>
            <a:ext cx="424026" cy="431212"/>
          </a:xfrm>
          <a:prstGeom prst="rect">
            <a:avLst/>
          </a:prstGeom>
        </p:spPr>
      </p:pic>
      <p:pic>
        <p:nvPicPr>
          <p:cNvPr id="476" name="그래픽 475">
            <a:extLst>
              <a:ext uri="{FF2B5EF4-FFF2-40B4-BE49-F238E27FC236}">
                <a16:creationId xmlns:a16="http://schemas.microsoft.com/office/drawing/2014/main" id="{A8F56E3F-F909-4842-88AA-2667DC9B79B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68767" y="1488821"/>
            <a:ext cx="316222" cy="409652"/>
          </a:xfrm>
          <a:prstGeom prst="rect">
            <a:avLst/>
          </a:prstGeom>
        </p:spPr>
      </p:pic>
      <p:pic>
        <p:nvPicPr>
          <p:cNvPr id="477" name="그래픽 476">
            <a:extLst>
              <a:ext uri="{FF2B5EF4-FFF2-40B4-BE49-F238E27FC236}">
                <a16:creationId xmlns:a16="http://schemas.microsoft.com/office/drawing/2014/main" id="{0655F2C5-5080-4458-95EE-7E24A102E44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58826" y="1535535"/>
            <a:ext cx="316222" cy="316222"/>
          </a:xfrm>
          <a:prstGeom prst="rect">
            <a:avLst/>
          </a:prstGeom>
        </p:spPr>
      </p:pic>
      <p:pic>
        <p:nvPicPr>
          <p:cNvPr id="478" name="그래픽 477">
            <a:extLst>
              <a:ext uri="{FF2B5EF4-FFF2-40B4-BE49-F238E27FC236}">
                <a16:creationId xmlns:a16="http://schemas.microsoft.com/office/drawing/2014/main" id="{ACFC68B7-F458-4D68-ADC7-690348074F8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24591" y="1510381"/>
            <a:ext cx="359344" cy="366532"/>
          </a:xfrm>
          <a:prstGeom prst="rect">
            <a:avLst/>
          </a:prstGeom>
        </p:spPr>
      </p:pic>
      <p:pic>
        <p:nvPicPr>
          <p:cNvPr id="479" name="그래픽 478">
            <a:extLst>
              <a:ext uri="{FF2B5EF4-FFF2-40B4-BE49-F238E27FC236}">
                <a16:creationId xmlns:a16="http://schemas.microsoft.com/office/drawing/2014/main" id="{6CCC6DDF-8777-472E-8D20-AB1C11E1CA6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616" y="2212463"/>
            <a:ext cx="301848" cy="323410"/>
          </a:xfrm>
          <a:prstGeom prst="rect">
            <a:avLst/>
          </a:prstGeom>
        </p:spPr>
      </p:pic>
      <p:pic>
        <p:nvPicPr>
          <p:cNvPr id="480" name="그래픽 479">
            <a:extLst>
              <a:ext uri="{FF2B5EF4-FFF2-40B4-BE49-F238E27FC236}">
                <a16:creationId xmlns:a16="http://schemas.microsoft.com/office/drawing/2014/main" id="{8BE5EEEE-E487-4930-A574-7F5829441C2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65627" y="2205276"/>
            <a:ext cx="316222" cy="337784"/>
          </a:xfrm>
          <a:prstGeom prst="rect">
            <a:avLst/>
          </a:prstGeom>
        </p:spPr>
      </p:pic>
      <p:pic>
        <p:nvPicPr>
          <p:cNvPr id="481" name="그래픽 480">
            <a:extLst>
              <a:ext uri="{FF2B5EF4-FFF2-40B4-BE49-F238E27FC236}">
                <a16:creationId xmlns:a16="http://schemas.microsoft.com/office/drawing/2014/main" id="{B29059D3-9F4E-4A28-9B30-E5B63B50EEF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34867" y="2190902"/>
            <a:ext cx="366532" cy="366532"/>
          </a:xfrm>
          <a:prstGeom prst="rect">
            <a:avLst/>
          </a:prstGeom>
        </p:spPr>
      </p:pic>
      <p:pic>
        <p:nvPicPr>
          <p:cNvPr id="482" name="그래픽 481">
            <a:extLst>
              <a:ext uri="{FF2B5EF4-FFF2-40B4-BE49-F238E27FC236}">
                <a16:creationId xmlns:a16="http://schemas.microsoft.com/office/drawing/2014/main" id="{8765353F-A5EA-4857-BE6A-934764142C90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766904" y="2208869"/>
            <a:ext cx="208420" cy="330596"/>
          </a:xfrm>
          <a:prstGeom prst="rect">
            <a:avLst/>
          </a:prstGeom>
        </p:spPr>
      </p:pic>
      <p:pic>
        <p:nvPicPr>
          <p:cNvPr id="483" name="그래픽 482">
            <a:extLst>
              <a:ext uri="{FF2B5EF4-FFF2-40B4-BE49-F238E27FC236}">
                <a16:creationId xmlns:a16="http://schemas.microsoft.com/office/drawing/2014/main" id="{11F37364-4398-4EEA-8CD3-6699946DC52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95390" y="2223243"/>
            <a:ext cx="337784" cy="301848"/>
          </a:xfrm>
          <a:prstGeom prst="rect">
            <a:avLst/>
          </a:prstGeom>
        </p:spPr>
      </p:pic>
      <p:pic>
        <p:nvPicPr>
          <p:cNvPr id="484" name="그래픽 483">
            <a:extLst>
              <a:ext uri="{FF2B5EF4-FFF2-40B4-BE49-F238E27FC236}">
                <a16:creationId xmlns:a16="http://schemas.microsoft.com/office/drawing/2014/main" id="{496B6AAE-17C4-4613-A654-942F7A88D83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253" y="2194495"/>
            <a:ext cx="337784" cy="359344"/>
          </a:xfrm>
          <a:prstGeom prst="rect">
            <a:avLst/>
          </a:prstGeom>
        </p:spPr>
      </p:pic>
      <p:pic>
        <p:nvPicPr>
          <p:cNvPr id="485" name="그래픽 484">
            <a:extLst>
              <a:ext uri="{FF2B5EF4-FFF2-40B4-BE49-F238E27FC236}">
                <a16:creationId xmlns:a16="http://schemas.microsoft.com/office/drawing/2014/main" id="{D8BE5096-C20B-4E71-AED7-4CF545B356B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885535" y="2183716"/>
            <a:ext cx="215606" cy="380904"/>
          </a:xfrm>
          <a:prstGeom prst="rect">
            <a:avLst/>
          </a:prstGeom>
        </p:spPr>
      </p:pic>
      <p:pic>
        <p:nvPicPr>
          <p:cNvPr id="486" name="그래픽 485">
            <a:extLst>
              <a:ext uri="{FF2B5EF4-FFF2-40B4-BE49-F238E27FC236}">
                <a16:creationId xmlns:a16="http://schemas.microsoft.com/office/drawing/2014/main" id="{3DB6FE32-DC42-4B81-BF34-7F188C2F0A8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38144" y="2183716"/>
            <a:ext cx="280288" cy="380904"/>
          </a:xfrm>
          <a:prstGeom prst="rect">
            <a:avLst/>
          </a:prstGeom>
        </p:spPr>
      </p:pic>
      <p:pic>
        <p:nvPicPr>
          <p:cNvPr id="487" name="그래픽 486">
            <a:extLst>
              <a:ext uri="{FF2B5EF4-FFF2-40B4-BE49-F238E27FC236}">
                <a16:creationId xmlns:a16="http://schemas.microsoft.com/office/drawing/2014/main" id="{4ECD74AB-1E3F-47BA-BC0B-086B21F460E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8140" y="2234023"/>
            <a:ext cx="366532" cy="280290"/>
          </a:xfrm>
          <a:prstGeom prst="rect">
            <a:avLst/>
          </a:prstGeom>
        </p:spPr>
      </p:pic>
      <p:pic>
        <p:nvPicPr>
          <p:cNvPr id="488" name="그래픽 487">
            <a:extLst>
              <a:ext uri="{FF2B5EF4-FFF2-40B4-BE49-F238E27FC236}">
                <a16:creationId xmlns:a16="http://schemas.microsoft.com/office/drawing/2014/main" id="{6E053AD2-E929-487B-AF8B-6AC42B18DD4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21572" y="2223243"/>
            <a:ext cx="337784" cy="301848"/>
          </a:xfrm>
          <a:prstGeom prst="rect">
            <a:avLst/>
          </a:prstGeom>
        </p:spPr>
      </p:pic>
      <p:pic>
        <p:nvPicPr>
          <p:cNvPr id="489" name="그래픽 488">
            <a:extLst>
              <a:ext uri="{FF2B5EF4-FFF2-40B4-BE49-F238E27FC236}">
                <a16:creationId xmlns:a16="http://schemas.microsoft.com/office/drawing/2014/main" id="{B693C03B-CAD1-460D-B0E5-464CE309BD31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40859" y="2216056"/>
            <a:ext cx="352158" cy="316222"/>
          </a:xfrm>
          <a:prstGeom prst="rect">
            <a:avLst/>
          </a:prstGeom>
        </p:spPr>
      </p:pic>
      <p:pic>
        <p:nvPicPr>
          <p:cNvPr id="490" name="그래픽 489">
            <a:extLst>
              <a:ext uri="{FF2B5EF4-FFF2-40B4-BE49-F238E27FC236}">
                <a16:creationId xmlns:a16="http://schemas.microsoft.com/office/drawing/2014/main" id="{6BAD3DA9-6CFB-4366-99F5-FE6803D4E4E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35372" y="2244803"/>
            <a:ext cx="337784" cy="258728"/>
          </a:xfrm>
          <a:prstGeom prst="rect">
            <a:avLst/>
          </a:prstGeom>
        </p:spPr>
      </p:pic>
      <p:pic>
        <p:nvPicPr>
          <p:cNvPr id="491" name="그래픽 490">
            <a:extLst>
              <a:ext uri="{FF2B5EF4-FFF2-40B4-BE49-F238E27FC236}">
                <a16:creationId xmlns:a16="http://schemas.microsoft.com/office/drawing/2014/main" id="{52205EA5-8F75-4E40-8C3E-6923A7BDA183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64974" y="2903214"/>
            <a:ext cx="330596" cy="330596"/>
          </a:xfrm>
          <a:prstGeom prst="rect">
            <a:avLst/>
          </a:prstGeom>
        </p:spPr>
      </p:pic>
      <p:pic>
        <p:nvPicPr>
          <p:cNvPr id="492" name="그래픽 491">
            <a:extLst>
              <a:ext uri="{FF2B5EF4-FFF2-40B4-BE49-F238E27FC236}">
                <a16:creationId xmlns:a16="http://schemas.microsoft.com/office/drawing/2014/main" id="{FF7B7EE2-8CDE-4881-808B-893C96C82C6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59566" y="2899621"/>
            <a:ext cx="352158" cy="337784"/>
          </a:xfrm>
          <a:prstGeom prst="rect">
            <a:avLst/>
          </a:prstGeom>
        </p:spPr>
      </p:pic>
      <p:pic>
        <p:nvPicPr>
          <p:cNvPr id="493" name="그래픽 492">
            <a:extLst>
              <a:ext uri="{FF2B5EF4-FFF2-40B4-BE49-F238E27FC236}">
                <a16:creationId xmlns:a16="http://schemas.microsoft.com/office/drawing/2014/main" id="{5BE8BD22-0AC6-4A6A-8FCF-9A51AFFB359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035228" y="2888841"/>
            <a:ext cx="301848" cy="359342"/>
          </a:xfrm>
          <a:prstGeom prst="rect">
            <a:avLst/>
          </a:prstGeom>
        </p:spPr>
      </p:pic>
      <p:pic>
        <p:nvPicPr>
          <p:cNvPr id="494" name="그래픽 493">
            <a:extLst>
              <a:ext uri="{FF2B5EF4-FFF2-40B4-BE49-F238E27FC236}">
                <a16:creationId xmlns:a16="http://schemas.microsoft.com/office/drawing/2014/main" id="{BA1F5DCA-3BE8-4AA8-B9FB-DD45E09BD28C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03785" y="2870874"/>
            <a:ext cx="344970" cy="395278"/>
          </a:xfrm>
          <a:prstGeom prst="rect">
            <a:avLst/>
          </a:prstGeom>
        </p:spPr>
      </p:pic>
      <p:pic>
        <p:nvPicPr>
          <p:cNvPr id="495" name="그래픽 494">
            <a:extLst>
              <a:ext uri="{FF2B5EF4-FFF2-40B4-BE49-F238E27FC236}">
                <a16:creationId xmlns:a16="http://schemas.microsoft.com/office/drawing/2014/main" id="{A42CE327-2F85-4DF3-9BF1-2A3F4DDC5A9E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72549" y="2870873"/>
            <a:ext cx="373718" cy="395280"/>
          </a:xfrm>
          <a:prstGeom prst="rect">
            <a:avLst/>
          </a:prstGeom>
        </p:spPr>
      </p:pic>
      <p:pic>
        <p:nvPicPr>
          <p:cNvPr id="496" name="그래픽 495">
            <a:extLst>
              <a:ext uri="{FF2B5EF4-FFF2-40B4-BE49-F238E27FC236}">
                <a16:creationId xmlns:a16="http://schemas.microsoft.com/office/drawing/2014/main" id="{BF89C710-5FA2-46D8-BB9C-877FF74165A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33538" y="2903214"/>
            <a:ext cx="438400" cy="330596"/>
          </a:xfrm>
          <a:prstGeom prst="rect">
            <a:avLst/>
          </a:prstGeom>
        </p:spPr>
      </p:pic>
      <p:pic>
        <p:nvPicPr>
          <p:cNvPr id="497" name="그래픽 496">
            <a:extLst>
              <a:ext uri="{FF2B5EF4-FFF2-40B4-BE49-F238E27FC236}">
                <a16:creationId xmlns:a16="http://schemas.microsoft.com/office/drawing/2014/main" id="{0B461D9F-090E-48A3-8BCC-F4BEB6E6C352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86130" y="2906807"/>
            <a:ext cx="265916" cy="323412"/>
          </a:xfrm>
          <a:prstGeom prst="rect">
            <a:avLst/>
          </a:prstGeom>
        </p:spPr>
      </p:pic>
      <p:pic>
        <p:nvPicPr>
          <p:cNvPr id="498" name="그래픽 497">
            <a:extLst>
              <a:ext uri="{FF2B5EF4-FFF2-40B4-BE49-F238E27FC236}">
                <a16:creationId xmlns:a16="http://schemas.microsoft.com/office/drawing/2014/main" id="{4B57247E-C6F3-4949-A48F-9BECA13E0078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00157" y="2964303"/>
            <a:ext cx="445586" cy="208420"/>
          </a:xfrm>
          <a:prstGeom prst="rect">
            <a:avLst/>
          </a:prstGeom>
        </p:spPr>
      </p:pic>
      <p:pic>
        <p:nvPicPr>
          <p:cNvPr id="499" name="그래픽 498">
            <a:extLst>
              <a:ext uri="{FF2B5EF4-FFF2-40B4-BE49-F238E27FC236}">
                <a16:creationId xmlns:a16="http://schemas.microsoft.com/office/drawing/2014/main" id="{0A042910-FFE2-4114-AF24-3C2912884982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58799" y="2928369"/>
            <a:ext cx="395278" cy="280288"/>
          </a:xfrm>
          <a:prstGeom prst="rect">
            <a:avLst/>
          </a:prstGeom>
        </p:spPr>
      </p:pic>
      <p:pic>
        <p:nvPicPr>
          <p:cNvPr id="500" name="그래픽 499">
            <a:extLst>
              <a:ext uri="{FF2B5EF4-FFF2-40B4-BE49-F238E27FC236}">
                <a16:creationId xmlns:a16="http://schemas.microsoft.com/office/drawing/2014/main" id="{9BB866DC-5157-48CC-9C93-5EB9F6E8E2A5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26789" y="2885247"/>
            <a:ext cx="366532" cy="366532"/>
          </a:xfrm>
          <a:prstGeom prst="rect">
            <a:avLst/>
          </a:prstGeom>
        </p:spPr>
      </p:pic>
      <p:pic>
        <p:nvPicPr>
          <p:cNvPr id="501" name="그래픽 500">
            <a:extLst>
              <a:ext uri="{FF2B5EF4-FFF2-40B4-BE49-F238E27FC236}">
                <a16:creationId xmlns:a16="http://schemas.microsoft.com/office/drawing/2014/main" id="{6A112D7F-1AEF-4989-9A59-6BBB022A8F98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33672" y="2885247"/>
            <a:ext cx="366532" cy="366532"/>
          </a:xfrm>
          <a:prstGeom prst="rect">
            <a:avLst/>
          </a:prstGeom>
        </p:spPr>
      </p:pic>
      <p:pic>
        <p:nvPicPr>
          <p:cNvPr id="502" name="그래픽 501">
            <a:extLst>
              <a:ext uri="{FF2B5EF4-FFF2-40B4-BE49-F238E27FC236}">
                <a16:creationId xmlns:a16="http://schemas.microsoft.com/office/drawing/2014/main" id="{D1E9A3D2-101B-4D22-BCF3-760FBB7E9FAF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35372" y="2874466"/>
            <a:ext cx="337784" cy="388092"/>
          </a:xfrm>
          <a:prstGeom prst="rect">
            <a:avLst/>
          </a:prstGeom>
        </p:spPr>
      </p:pic>
      <p:pic>
        <p:nvPicPr>
          <p:cNvPr id="503" name="그래픽 502">
            <a:extLst>
              <a:ext uri="{FF2B5EF4-FFF2-40B4-BE49-F238E27FC236}">
                <a16:creationId xmlns:a16="http://schemas.microsoft.com/office/drawing/2014/main" id="{0B0C0657-80FB-4009-89A2-50B1921CB641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32330" y="3561063"/>
            <a:ext cx="366532" cy="380906"/>
          </a:xfrm>
          <a:prstGeom prst="rect">
            <a:avLst/>
          </a:prstGeom>
        </p:spPr>
      </p:pic>
      <p:pic>
        <p:nvPicPr>
          <p:cNvPr id="504" name="그래픽 503">
            <a:extLst>
              <a:ext uri="{FF2B5EF4-FFF2-40B4-BE49-F238E27FC236}">
                <a16:creationId xmlns:a16="http://schemas.microsoft.com/office/drawing/2014/main" id="{57F8FDAD-7F65-4D64-9139-9FFC62CD6C65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35067" y="3564656"/>
            <a:ext cx="273102" cy="373718"/>
          </a:xfrm>
          <a:prstGeom prst="rect">
            <a:avLst/>
          </a:prstGeom>
        </p:spPr>
      </p:pic>
      <p:pic>
        <p:nvPicPr>
          <p:cNvPr id="505" name="그래픽 504">
            <a:extLst>
              <a:ext uri="{FF2B5EF4-FFF2-40B4-BE49-F238E27FC236}">
                <a16:creationId xmlns:a16="http://schemas.microsoft.com/office/drawing/2014/main" id="{20B5CD9E-9AFA-490D-B226-9A1C86CCA982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15435" y="3553877"/>
            <a:ext cx="395278" cy="395278"/>
          </a:xfrm>
          <a:prstGeom prst="rect">
            <a:avLst/>
          </a:prstGeom>
        </p:spPr>
      </p:pic>
      <p:pic>
        <p:nvPicPr>
          <p:cNvPr id="506" name="그래픽 505">
            <a:extLst>
              <a:ext uri="{FF2B5EF4-FFF2-40B4-BE49-F238E27FC236}">
                <a16:creationId xmlns:a16="http://schemas.microsoft.com/office/drawing/2014/main" id="{310ECF70-953B-44E8-A5EC-C265EB6FE8B7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38542" y="3618559"/>
            <a:ext cx="395278" cy="265914"/>
          </a:xfrm>
          <a:prstGeom prst="rect">
            <a:avLst/>
          </a:prstGeom>
        </p:spPr>
      </p:pic>
      <p:pic>
        <p:nvPicPr>
          <p:cNvPr id="507" name="그래픽 506">
            <a:extLst>
              <a:ext uri="{FF2B5EF4-FFF2-40B4-BE49-F238E27FC236}">
                <a16:creationId xmlns:a16="http://schemas.microsoft.com/office/drawing/2014/main" id="{87454B88-CFD6-48A5-8BF6-760DF0F1DA14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431590" y="3586217"/>
            <a:ext cx="330596" cy="330596"/>
          </a:xfrm>
          <a:prstGeom prst="rect">
            <a:avLst/>
          </a:prstGeom>
        </p:spPr>
      </p:pic>
      <p:pic>
        <p:nvPicPr>
          <p:cNvPr id="508" name="그래픽 507">
            <a:extLst>
              <a:ext uri="{FF2B5EF4-FFF2-40B4-BE49-F238E27FC236}">
                <a16:creationId xmlns:a16="http://schemas.microsoft.com/office/drawing/2014/main" id="{992D5156-41E8-4403-B127-204C3383F80D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100385" y="3561063"/>
            <a:ext cx="380906" cy="380906"/>
          </a:xfrm>
          <a:prstGeom prst="rect">
            <a:avLst/>
          </a:prstGeom>
        </p:spPr>
      </p:pic>
      <p:pic>
        <p:nvPicPr>
          <p:cNvPr id="509" name="그래픽 508">
            <a:extLst>
              <a:ext uri="{FF2B5EF4-FFF2-40B4-BE49-F238E27FC236}">
                <a16:creationId xmlns:a16="http://schemas.microsoft.com/office/drawing/2014/main" id="{197A4ECF-AD9D-43A5-87B7-B11BD4B2AE31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14929" y="3579030"/>
            <a:ext cx="380906" cy="344970"/>
          </a:xfrm>
          <a:prstGeom prst="rect">
            <a:avLst/>
          </a:prstGeom>
        </p:spPr>
      </p:pic>
      <p:pic>
        <p:nvPicPr>
          <p:cNvPr id="510" name="그래픽 509">
            <a:extLst>
              <a:ext uri="{FF2B5EF4-FFF2-40B4-BE49-F238E27FC236}">
                <a16:creationId xmlns:a16="http://schemas.microsoft.com/office/drawing/2014/main" id="{796EAEBC-28F7-467D-AFCE-E40F00F9DB1B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424905" y="3561064"/>
            <a:ext cx="179672" cy="380904"/>
          </a:xfrm>
          <a:prstGeom prst="rect">
            <a:avLst/>
          </a:prstGeom>
        </p:spPr>
      </p:pic>
      <p:pic>
        <p:nvPicPr>
          <p:cNvPr id="511" name="그래픽 510">
            <a:extLst>
              <a:ext uri="{FF2B5EF4-FFF2-40B4-BE49-F238E27FC236}">
                <a16:creationId xmlns:a16="http://schemas.microsoft.com/office/drawing/2014/main" id="{17AE114A-1F88-4C28-8495-913A9CC43C2F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58082" y="3561063"/>
            <a:ext cx="380906" cy="380906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01ABAFA0-FC83-4199-B098-69D956C85325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01066" y="3561063"/>
            <a:ext cx="380906" cy="380906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5C9F9634-07E2-4D70-88C9-242B166B830A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5233" y="3582624"/>
            <a:ext cx="323410" cy="337784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AF916C96-24DA-40CB-BD8D-9C440390648A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110638" y="3557469"/>
            <a:ext cx="273102" cy="388092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1172A803-3229-4152-B041-BA0A2450D828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48445" y="4287466"/>
            <a:ext cx="280288" cy="352156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3896084D-3CA2-4958-82BA-6D0FDE6B78A2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51567" y="4273092"/>
            <a:ext cx="330596" cy="380904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6419F2E5-32E6-41BE-BA3B-16FEDD4C44F6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48259" y="4276684"/>
            <a:ext cx="323410" cy="373718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7445F454-6292-4D0C-92F1-A13FC089CEE9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60203" y="4276684"/>
            <a:ext cx="373718" cy="373718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9C98918B-7774-43F9-B6AF-ED95E5E68F4F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380206" y="4291058"/>
            <a:ext cx="366532" cy="344970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20CDA077-967F-4408-9E96-9E61C8D1ECA9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32225" y="4247937"/>
            <a:ext cx="438400" cy="431212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6048A8D0-1677-45E3-87F9-1448D55B5890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6652" y="4244343"/>
            <a:ext cx="380906" cy="438402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7C234553-E3DC-4054-99AF-3EBA09D0A78E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01341" y="4265905"/>
            <a:ext cx="438400" cy="395278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3337A4D8-50DE-4714-B934-4DE4BC479D40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74911" y="4244343"/>
            <a:ext cx="380906" cy="438402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4955EE4E-F201-455A-ACC9-8D689F447C72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689231" y="4273092"/>
            <a:ext cx="402464" cy="38090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B1EF3C0C-CA98-4003-A50D-DABBA5B68B49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392617" y="4265904"/>
            <a:ext cx="380906" cy="395280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0708EABD-D0A6-48D2-B5B8-1B0DB230568D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7970690" y="4341366"/>
            <a:ext cx="467148" cy="244354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4A4C9B08-7DB5-4552-BF67-50FABCFDC065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70995" y="5022252"/>
            <a:ext cx="258728" cy="330596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30C2B20E-99E3-49CF-9994-627C12EE9E6E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33192" y="4997098"/>
            <a:ext cx="380906" cy="380906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D14BD2F0-E86D-460E-9DDB-5DA49028C3A8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38460" y="5007878"/>
            <a:ext cx="359344" cy="359344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6705295B-265F-48AD-BE8C-BD36E7085FCC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97496" y="5011473"/>
            <a:ext cx="294662" cy="352156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FACDF5F1-160E-40B7-B132-A7C0D78F0288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462074" y="4997099"/>
            <a:ext cx="186858" cy="380904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54A20CE1-A08D-453B-B8A2-2BDBB676B523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88316" y="5015065"/>
            <a:ext cx="359344" cy="344970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5B33DDE5-3CB0-4697-BFC1-8F7B40EE2C29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19598" y="5033033"/>
            <a:ext cx="366532" cy="309036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296FFF68-A012-41D8-A426-6D88654DB02E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438203" y="5011472"/>
            <a:ext cx="316222" cy="352158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02B77EC0-9D03-4620-875A-F4A67D9BB91A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97535" y="5018659"/>
            <a:ext cx="265916" cy="337784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77D15C78-4633-4744-9220-74F5E8A41950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57986" y="5043812"/>
            <a:ext cx="337784" cy="287476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1E0C65E5-A0DB-485A-A8B4-468D1923E5B1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33672" y="5000691"/>
            <a:ext cx="366532" cy="373718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E038A4ED-8D6F-41CF-B35F-67CB1D5EA935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49746" y="5033033"/>
            <a:ext cx="309036" cy="309036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0F06F595-79B9-4838-A035-82C6A2868E93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6112613" y="5712772"/>
            <a:ext cx="316222" cy="273100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37F6C337-DFA8-402D-881D-A7525C314440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729177" y="5719958"/>
            <a:ext cx="330596" cy="258728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34D12CD6-8208-4F2B-960F-6893859FCEAE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333743" y="5684024"/>
            <a:ext cx="330596" cy="330596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FD4DDBD1-C8CC-495D-B81C-C162FAF4F777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037494" y="5684024"/>
            <a:ext cx="395278" cy="33059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E96D74A8-00A8-42EF-9967-F4567E2CFD33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2691672" y="5680431"/>
            <a:ext cx="337784" cy="337784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A43894E6-151B-47D3-A710-EC1ADD31C77C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3390209" y="5658870"/>
            <a:ext cx="366532" cy="380906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AADF92AE-FBE6-47DB-B18E-9EE829FB58D9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111654" y="5694805"/>
            <a:ext cx="294662" cy="309036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842C90A8-D509-4C62-97F1-D26D56B0B683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4803104" y="5684024"/>
            <a:ext cx="352158" cy="330596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827DB1E5-9B25-4856-9CEF-C27241790B55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5472079" y="5687618"/>
            <a:ext cx="316222" cy="323410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BD7CCEFA-6E84-4B25-A33B-DB30FEAE8353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9463" y="5684024"/>
            <a:ext cx="337784" cy="330596"/>
          </a:xfrm>
          <a:prstGeom prst="rect">
            <a:avLst/>
          </a:prstGeom>
        </p:spPr>
      </p:pic>
      <p:pic>
        <p:nvPicPr>
          <p:cNvPr id="549" name="그래픽 548">
            <a:extLst>
              <a:ext uri="{FF2B5EF4-FFF2-40B4-BE49-F238E27FC236}">
                <a16:creationId xmlns:a16="http://schemas.microsoft.com/office/drawing/2014/main" id="{CE8072BA-0B76-4962-BD6F-23605E5FA70B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56315" y="5673244"/>
            <a:ext cx="359344" cy="352158"/>
          </a:xfrm>
          <a:prstGeom prst="rect">
            <a:avLst/>
          </a:prstGeom>
        </p:spPr>
      </p:pic>
      <p:pic>
        <p:nvPicPr>
          <p:cNvPr id="550" name="그래픽 549">
            <a:extLst>
              <a:ext uri="{FF2B5EF4-FFF2-40B4-BE49-F238E27FC236}">
                <a16:creationId xmlns:a16="http://schemas.microsoft.com/office/drawing/2014/main" id="{E50E9030-A756-4B2B-9860-11D1E36EC1C4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38128" y="5676837"/>
            <a:ext cx="344970" cy="3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8DEFEF2-0C7B-4BE2-8ACB-738938241BED}"/>
              </a:ext>
            </a:extLst>
          </p:cNvPr>
          <p:cNvSpPr txBox="1"/>
          <p:nvPr/>
        </p:nvSpPr>
        <p:spPr>
          <a:xfrm>
            <a:off x="2774690" y="2767281"/>
            <a:ext cx="664262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8000" b="0" dirty="0">
                <a:solidFill>
                  <a:schemeClr val="bg1"/>
                </a:solidFill>
              </a:rPr>
              <a:t>Thanks !</a:t>
            </a: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65F12E-62C7-4A63-B225-94E13DDDD21F}"/>
              </a:ext>
            </a:extLst>
          </p:cNvPr>
          <p:cNvSpPr txBox="1"/>
          <p:nvPr/>
        </p:nvSpPr>
        <p:spPr>
          <a:xfrm>
            <a:off x="1361567" y="1182232"/>
            <a:ext cx="9468866" cy="449353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2400" dirty="0">
                <a:latin typeface="+mj-lt"/>
              </a:rPr>
              <a:t>You are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Use our templates for personal or commercial presentations or prints. (For presentation purposes only)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Edit, and customize our templates for your own needs.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Link a page to a presentation template on your website or your blog.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It cannot be used as any design derivative other than for presentation purposes.</a:t>
            </a:r>
          </a:p>
          <a:p>
            <a:r>
              <a:rPr lang="en-US" altLang="ko-KR" sz="1400" dirty="0"/>
              <a:t>(Example: brochure, catalog, business card, web, etc.)  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2400" dirty="0">
                <a:latin typeface="+mj-lt"/>
              </a:rPr>
              <a:t>You are not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Republish or redistribute our presentation templates, offline or online and even for free.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Sell, rent or sub-license our presentation templates.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Extract any part of the presentation templates (background, images …) in order to use your website or personal blog.    </a:t>
            </a:r>
          </a:p>
          <a:p>
            <a:endParaRPr lang="en-US" altLang="ko-KR" sz="1400" dirty="0"/>
          </a:p>
          <a:p>
            <a:r>
              <a:rPr lang="en-US" altLang="ko-KR" sz="1400" dirty="0"/>
              <a:t>by </a:t>
            </a:r>
            <a:r>
              <a:rPr lang="en-US" altLang="ko-K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PPTMON.com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12815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">
            <a:hlinkClick r:id="rId2"/>
            <a:extLst>
              <a:ext uri="{FF2B5EF4-FFF2-40B4-BE49-F238E27FC236}">
                <a16:creationId xmlns:a16="http://schemas.microsoft.com/office/drawing/2014/main" id="{56B10D17-8232-4E3B-AC08-A59234009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57"/>
          <a:stretch/>
        </p:blipFill>
        <p:spPr>
          <a:xfrm>
            <a:off x="4697448" y="3123484"/>
            <a:ext cx="2797104" cy="3077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D8C0DEE-B831-4182-B872-5DE046AE64DD}"/>
              </a:ext>
            </a:extLst>
          </p:cNvPr>
          <p:cNvSpPr/>
          <p:nvPr/>
        </p:nvSpPr>
        <p:spPr>
          <a:xfrm>
            <a:off x="4048196" y="2722272"/>
            <a:ext cx="2012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Presentation template by </a:t>
            </a:r>
            <a:endParaRPr lang="ko-KR" altLang="en-US" sz="11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5151DD1-335A-41D9-8018-E450F1B7E7BC}"/>
              </a:ext>
            </a:extLst>
          </p:cNvPr>
          <p:cNvSpPr/>
          <p:nvPr/>
        </p:nvSpPr>
        <p:spPr>
          <a:xfrm>
            <a:off x="4508664" y="3570863"/>
            <a:ext cx="3276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http://pptmon.com/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352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47CB465-96DB-45A1-9C26-5BEF3F81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612033"/>
            <a:ext cx="2590800" cy="67985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DD04F55-12B1-4BDB-9F78-061A38A5D984}"/>
              </a:ext>
            </a:extLst>
          </p:cNvPr>
          <p:cNvSpPr/>
          <p:nvPr/>
        </p:nvSpPr>
        <p:spPr>
          <a:xfrm>
            <a:off x="3889954" y="3627802"/>
            <a:ext cx="2720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Manrope Font download by </a:t>
            </a:r>
            <a:endParaRPr lang="ko-KR" altLang="en-US" sz="1100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B3447F8-00F1-4F7E-9974-989433ECFF21}"/>
              </a:ext>
            </a:extLst>
          </p:cNvPr>
          <p:cNvSpPr/>
          <p:nvPr/>
        </p:nvSpPr>
        <p:spPr>
          <a:xfrm>
            <a:off x="3889954" y="3889412"/>
            <a:ext cx="4729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https://fonts.google.com/specimen/Manrope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2215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BF91896D-2C0F-42FF-A5AA-65E48B9C86A8}"/>
              </a:ext>
            </a:extLst>
          </p:cNvPr>
          <p:cNvSpPr txBox="1"/>
          <p:nvPr/>
        </p:nvSpPr>
        <p:spPr>
          <a:xfrm>
            <a:off x="2718736" y="1215976"/>
            <a:ext cx="675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Agenda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39F3D336-EA3A-48B2-A399-CF1DB9C9E70B}"/>
              </a:ext>
            </a:extLst>
          </p:cNvPr>
          <p:cNvSpPr/>
          <p:nvPr/>
        </p:nvSpPr>
        <p:spPr>
          <a:xfrm>
            <a:off x="5466173" y="2767991"/>
            <a:ext cx="1259658" cy="1259656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699C0D3D-545E-447D-A0FE-CDB239204779}"/>
              </a:ext>
            </a:extLst>
          </p:cNvPr>
          <p:cNvSpPr/>
          <p:nvPr/>
        </p:nvSpPr>
        <p:spPr>
          <a:xfrm>
            <a:off x="4586200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err="1">
                <a:solidFill>
                  <a:schemeClr val="bg1"/>
                </a:solidFill>
              </a:rPr>
              <a:t>Consectetur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adipiscing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elit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678D3C38-F975-4189-9896-B5C498C3BE86}"/>
              </a:ext>
            </a:extLst>
          </p:cNvPr>
          <p:cNvSpPr/>
          <p:nvPr/>
        </p:nvSpPr>
        <p:spPr>
          <a:xfrm>
            <a:off x="2321743" y="2767991"/>
            <a:ext cx="1259658" cy="1259656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61A483B2-E29C-4E4C-904A-5A3919C7FD51}"/>
              </a:ext>
            </a:extLst>
          </p:cNvPr>
          <p:cNvSpPr/>
          <p:nvPr/>
        </p:nvSpPr>
        <p:spPr>
          <a:xfrm>
            <a:off x="1441771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2400" dirty="0" err="1">
                <a:solidFill>
                  <a:schemeClr val="bg1"/>
                </a:solidFill>
              </a:rPr>
              <a:t>amet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88" name="타원 87">
            <a:extLst>
              <a:ext uri="{FF2B5EF4-FFF2-40B4-BE49-F238E27FC236}">
                <a16:creationId xmlns:a16="http://schemas.microsoft.com/office/drawing/2014/main" id="{9C9CCB20-5F44-4ED2-A29C-854BCD5A3C84}"/>
              </a:ext>
            </a:extLst>
          </p:cNvPr>
          <p:cNvSpPr/>
          <p:nvPr/>
        </p:nvSpPr>
        <p:spPr>
          <a:xfrm>
            <a:off x="8615459" y="2767991"/>
            <a:ext cx="1259658" cy="1259656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DF646D1-2E96-4EA6-90BC-D8AC0D14B2E7}"/>
              </a:ext>
            </a:extLst>
          </p:cNvPr>
          <p:cNvSpPr/>
          <p:nvPr/>
        </p:nvSpPr>
        <p:spPr>
          <a:xfrm>
            <a:off x="7735486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Sed do </a:t>
            </a:r>
            <a:r>
              <a:rPr lang="en-US" altLang="ko-KR" sz="2400" dirty="0" err="1">
                <a:solidFill>
                  <a:schemeClr val="bg1"/>
                </a:solidFill>
              </a:rPr>
              <a:t>eiusmod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tempor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90" name="그래픽 89">
            <a:extLst>
              <a:ext uri="{FF2B5EF4-FFF2-40B4-BE49-F238E27FC236}">
                <a16:creationId xmlns:a16="http://schemas.microsoft.com/office/drawing/2014/main" id="{54BE4ACA-64D2-45F4-9B86-97ADC1116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2286" y="3151390"/>
            <a:ext cx="578572" cy="492859"/>
          </a:xfrm>
          <a:prstGeom prst="rect">
            <a:avLst/>
          </a:prstGeom>
        </p:spPr>
      </p:pic>
      <p:pic>
        <p:nvPicPr>
          <p:cNvPr id="91" name="그래픽 90">
            <a:extLst>
              <a:ext uri="{FF2B5EF4-FFF2-40B4-BE49-F238E27FC236}">
                <a16:creationId xmlns:a16="http://schemas.microsoft.com/office/drawing/2014/main" id="{5E8F3847-AF71-4A1A-8C09-DC5E67EA5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7529" y="3108532"/>
            <a:ext cx="653575" cy="578575"/>
          </a:xfrm>
          <a:prstGeom prst="rect">
            <a:avLst/>
          </a:prstGeom>
        </p:spPr>
      </p:pic>
      <p:pic>
        <p:nvPicPr>
          <p:cNvPr id="92" name="그래픽 91">
            <a:extLst>
              <a:ext uri="{FF2B5EF4-FFF2-40B4-BE49-F238E27FC236}">
                <a16:creationId xmlns:a16="http://schemas.microsoft.com/office/drawing/2014/main" id="{CCE14A8D-BB8B-45A6-B94A-D246D23E2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6358" y="3113890"/>
            <a:ext cx="439288" cy="56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41F03EC-149E-4E32-95D4-5DCCC690620B}"/>
              </a:ext>
            </a:extLst>
          </p:cNvPr>
          <p:cNvSpPr/>
          <p:nvPr/>
        </p:nvSpPr>
        <p:spPr>
          <a:xfrm>
            <a:off x="2310090" y="2644170"/>
            <a:ext cx="3900210" cy="156966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</a:rPr>
              <a:t>Section Break Slide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F5E7BAC-C750-404C-9521-91A7EBF3F139}"/>
              </a:ext>
            </a:extLst>
          </p:cNvPr>
          <p:cNvSpPr/>
          <p:nvPr/>
        </p:nvSpPr>
        <p:spPr>
          <a:xfrm>
            <a:off x="6210300" y="2705725"/>
            <a:ext cx="2374900" cy="14465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8800" dirty="0">
                <a:solidFill>
                  <a:schemeClr val="bg1"/>
                </a:solidFill>
                <a:latin typeface="+mj-lt"/>
              </a:rPr>
              <a:t>01.</a:t>
            </a:r>
            <a:endParaRPr lang="ko-KR" altLang="en-US" sz="8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56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7A27DD9E-081F-44EB-8EA5-46567ED0DFF6}"/>
              </a:ext>
            </a:extLst>
          </p:cNvPr>
          <p:cNvSpPr txBox="1"/>
          <p:nvPr/>
        </p:nvSpPr>
        <p:spPr>
          <a:xfrm>
            <a:off x="1227665" y="1722488"/>
            <a:ext cx="878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55E95F-1813-44CE-9036-FE7B7BA53D05}"/>
              </a:ext>
            </a:extLst>
          </p:cNvPr>
          <p:cNvSpPr txBox="1"/>
          <p:nvPr/>
        </p:nvSpPr>
        <p:spPr>
          <a:xfrm>
            <a:off x="1227666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FD0BC57B-9C47-4306-BF87-A95321F6E89D}"/>
              </a:ext>
            </a:extLst>
          </p:cNvPr>
          <p:cNvSpPr/>
          <p:nvPr/>
        </p:nvSpPr>
        <p:spPr>
          <a:xfrm>
            <a:off x="1227665" y="3782704"/>
            <a:ext cx="224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072A1AD-0780-41E9-BDFE-B1B6C379979E}"/>
              </a:ext>
            </a:extLst>
          </p:cNvPr>
          <p:cNvSpPr/>
          <p:nvPr/>
        </p:nvSpPr>
        <p:spPr>
          <a:xfrm>
            <a:off x="1227665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01.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1F7A47-6488-4062-A013-10775830C204}"/>
              </a:ext>
            </a:extLst>
          </p:cNvPr>
          <p:cNvSpPr txBox="1"/>
          <p:nvPr/>
        </p:nvSpPr>
        <p:spPr>
          <a:xfrm>
            <a:off x="3725334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09E0510-A02C-4D0E-8479-D453018E27C7}"/>
              </a:ext>
            </a:extLst>
          </p:cNvPr>
          <p:cNvSpPr/>
          <p:nvPr/>
        </p:nvSpPr>
        <p:spPr>
          <a:xfrm>
            <a:off x="3725333" y="3782704"/>
            <a:ext cx="224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1CE2ECE9-93DE-43C2-9D8A-332DB2F36288}"/>
              </a:ext>
            </a:extLst>
          </p:cNvPr>
          <p:cNvSpPr/>
          <p:nvPr/>
        </p:nvSpPr>
        <p:spPr>
          <a:xfrm>
            <a:off x="3725333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02.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DDAD4E-7A91-4D08-978C-6558DC4EC8C7}"/>
              </a:ext>
            </a:extLst>
          </p:cNvPr>
          <p:cNvSpPr txBox="1"/>
          <p:nvPr/>
        </p:nvSpPr>
        <p:spPr>
          <a:xfrm>
            <a:off x="6223002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A000BC3-387F-44BE-B25B-2C4927DA22A7}"/>
              </a:ext>
            </a:extLst>
          </p:cNvPr>
          <p:cNvSpPr/>
          <p:nvPr/>
        </p:nvSpPr>
        <p:spPr>
          <a:xfrm>
            <a:off x="6223001" y="3782704"/>
            <a:ext cx="224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5A7E0CAC-83CC-463A-A816-ED7A02B79C75}"/>
              </a:ext>
            </a:extLst>
          </p:cNvPr>
          <p:cNvSpPr/>
          <p:nvPr/>
        </p:nvSpPr>
        <p:spPr>
          <a:xfrm>
            <a:off x="6223001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03.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A7C1C2-59F2-4D12-BAD2-FDFAEE4BDBC6}"/>
              </a:ext>
            </a:extLst>
          </p:cNvPr>
          <p:cNvSpPr txBox="1"/>
          <p:nvPr/>
        </p:nvSpPr>
        <p:spPr>
          <a:xfrm>
            <a:off x="8720670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CEEF364C-00BC-47CC-B319-F916788B58BE}"/>
              </a:ext>
            </a:extLst>
          </p:cNvPr>
          <p:cNvSpPr/>
          <p:nvPr/>
        </p:nvSpPr>
        <p:spPr>
          <a:xfrm>
            <a:off x="8720669" y="3782704"/>
            <a:ext cx="224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6CED1D6-8A82-43E2-BA40-B71A736BC968}"/>
              </a:ext>
            </a:extLst>
          </p:cNvPr>
          <p:cNvSpPr/>
          <p:nvPr/>
        </p:nvSpPr>
        <p:spPr>
          <a:xfrm>
            <a:off x="8720669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98490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14FECB45-1CE1-43C1-809E-AB9A66233E82}"/>
              </a:ext>
            </a:extLst>
          </p:cNvPr>
          <p:cNvSpPr/>
          <p:nvPr/>
        </p:nvSpPr>
        <p:spPr>
          <a:xfrm>
            <a:off x="1757711" y="2030791"/>
            <a:ext cx="2387600" cy="3787018"/>
          </a:xfrm>
          <a:prstGeom prst="roundRect">
            <a:avLst>
              <a:gd name="adj" fmla="val 4965"/>
            </a:avLst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43958-25B0-4FBD-A623-910561189F0C}"/>
              </a:ext>
            </a:extLst>
          </p:cNvPr>
          <p:cNvSpPr txBox="1"/>
          <p:nvPr/>
        </p:nvSpPr>
        <p:spPr>
          <a:xfrm>
            <a:off x="1996294" y="3929561"/>
            <a:ext cx="191043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4BCBF27-00C4-44FF-B182-EA6D21DB42D3}"/>
              </a:ext>
            </a:extLst>
          </p:cNvPr>
          <p:cNvGrpSpPr/>
          <p:nvPr/>
        </p:nvGrpSpPr>
        <p:grpSpPr>
          <a:xfrm>
            <a:off x="2642177" y="2863363"/>
            <a:ext cx="618668" cy="618668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FEE0B6B-4B73-4BD4-B49D-02B0F930FBFF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250467-E975-4FB8-92B5-A752A6D1750B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325FD25-0DC9-4522-9FAF-FB98C4BACFB0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56DA2936-2A3F-405F-96A4-05B5D87197D9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371486E-6C6C-4953-A0B1-6A51C43C92A1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D00B4BA-689E-400C-B4DD-09A0365487F7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A414CF4A-ED55-4A5E-A71D-AE944AE524CF}"/>
              </a:ext>
            </a:extLst>
          </p:cNvPr>
          <p:cNvSpPr/>
          <p:nvPr/>
        </p:nvSpPr>
        <p:spPr>
          <a:xfrm>
            <a:off x="4902200" y="2030791"/>
            <a:ext cx="2387600" cy="3787018"/>
          </a:xfrm>
          <a:prstGeom prst="roundRect">
            <a:avLst>
              <a:gd name="adj" fmla="val 4965"/>
            </a:avLst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36BDB24-0270-455A-B8D3-5C8B5DFA02D7}"/>
              </a:ext>
            </a:extLst>
          </p:cNvPr>
          <p:cNvGrpSpPr/>
          <p:nvPr/>
        </p:nvGrpSpPr>
        <p:grpSpPr>
          <a:xfrm>
            <a:off x="5786666" y="2863363"/>
            <a:ext cx="618668" cy="618668"/>
            <a:chOff x="4144033" y="2229040"/>
            <a:chExt cx="390525" cy="390525"/>
          </a:xfrm>
          <a:solidFill>
            <a:schemeClr val="bg1"/>
          </a:solidFill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8CA3E90-0806-4FC5-9531-9ADE12FDE794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6E7076D2-8BCB-448A-A373-0A4D70A20192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E1DBF74-2F39-4819-B6A2-61EEB41A9BE5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F29D5356-8E43-43C6-AE55-E0F1B08D7B81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D08482D-A1EE-4579-AC18-4ED759FC6652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C482F22-1AFE-4891-B866-D04FAE803C3E}"/>
              </a:ext>
            </a:extLst>
          </p:cNvPr>
          <p:cNvSpPr txBox="1"/>
          <p:nvPr/>
        </p:nvSpPr>
        <p:spPr>
          <a:xfrm>
            <a:off x="5140782" y="3929561"/>
            <a:ext cx="191043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FB88408E-6E18-4CD3-8306-61D4051F5D0E}"/>
              </a:ext>
            </a:extLst>
          </p:cNvPr>
          <p:cNvSpPr/>
          <p:nvPr/>
        </p:nvSpPr>
        <p:spPr>
          <a:xfrm>
            <a:off x="8046689" y="2030791"/>
            <a:ext cx="2387600" cy="3787018"/>
          </a:xfrm>
          <a:prstGeom prst="roundRect">
            <a:avLst>
              <a:gd name="adj" fmla="val 4965"/>
            </a:avLst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FA3E568C-405D-4210-AE5C-09E71C85FF94}"/>
              </a:ext>
            </a:extLst>
          </p:cNvPr>
          <p:cNvSpPr/>
          <p:nvPr/>
        </p:nvSpPr>
        <p:spPr>
          <a:xfrm>
            <a:off x="8931155" y="2863363"/>
            <a:ext cx="618668" cy="618668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1A104D-AC1E-4F41-A2D8-2D0F8B8BF1AA}"/>
              </a:ext>
            </a:extLst>
          </p:cNvPr>
          <p:cNvSpPr txBox="1"/>
          <p:nvPr/>
        </p:nvSpPr>
        <p:spPr>
          <a:xfrm>
            <a:off x="8285270" y="3929561"/>
            <a:ext cx="191043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9DC4EC-B0CD-4215-ACBB-B43F460209B7}"/>
              </a:ext>
            </a:extLst>
          </p:cNvPr>
          <p:cNvSpPr txBox="1"/>
          <p:nvPr/>
        </p:nvSpPr>
        <p:spPr>
          <a:xfrm>
            <a:off x="2338184" y="934301"/>
            <a:ext cx="7515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Make Your Title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3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D2308-C62B-4AC0-B79B-658C621CF173}"/>
              </a:ext>
            </a:extLst>
          </p:cNvPr>
          <p:cNvSpPr txBox="1"/>
          <p:nvPr/>
        </p:nvSpPr>
        <p:spPr>
          <a:xfrm>
            <a:off x="2484726" y="1378750"/>
            <a:ext cx="722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101F37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SLIDE TITLE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39147162-9816-434E-9986-A45AFD1D6446}"/>
              </a:ext>
            </a:extLst>
          </p:cNvPr>
          <p:cNvSpPr/>
          <p:nvPr/>
        </p:nvSpPr>
        <p:spPr>
          <a:xfrm>
            <a:off x="3162545" y="2403597"/>
            <a:ext cx="1025403" cy="1025403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1CD79-6B11-47E4-B511-A51517BDE64F}"/>
              </a:ext>
            </a:extLst>
          </p:cNvPr>
          <p:cNvSpPr txBox="1"/>
          <p:nvPr/>
        </p:nvSpPr>
        <p:spPr>
          <a:xfrm>
            <a:off x="1789311" y="4362792"/>
            <a:ext cx="3771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1565AFD-3139-4948-A225-876E3F60771F}"/>
              </a:ext>
            </a:extLst>
          </p:cNvPr>
          <p:cNvSpPr/>
          <p:nvPr/>
        </p:nvSpPr>
        <p:spPr>
          <a:xfrm>
            <a:off x="1793397" y="3871831"/>
            <a:ext cx="3763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B497683-9474-4304-AF5D-A4B43FDA2204}"/>
              </a:ext>
            </a:extLst>
          </p:cNvPr>
          <p:cNvSpPr/>
          <p:nvPr/>
        </p:nvSpPr>
        <p:spPr>
          <a:xfrm>
            <a:off x="8004052" y="2403597"/>
            <a:ext cx="1025403" cy="1025403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83ADE-6F31-41AC-85AB-F479B652DD6F}"/>
              </a:ext>
            </a:extLst>
          </p:cNvPr>
          <p:cNvSpPr txBox="1"/>
          <p:nvPr/>
        </p:nvSpPr>
        <p:spPr>
          <a:xfrm>
            <a:off x="6630818" y="4362792"/>
            <a:ext cx="3771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DAA9A73-1539-41D8-84B9-CDA2D2623B2D}"/>
              </a:ext>
            </a:extLst>
          </p:cNvPr>
          <p:cNvSpPr/>
          <p:nvPr/>
        </p:nvSpPr>
        <p:spPr>
          <a:xfrm>
            <a:off x="6634904" y="3871831"/>
            <a:ext cx="3763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533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00F28881-81D1-4F0B-A3C1-C898F9EE30B8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B285F6D-0F66-4B9D-B11A-D0F7A4FBC2FD}"/>
              </a:ext>
            </a:extLst>
          </p:cNvPr>
          <p:cNvSpPr txBox="1"/>
          <p:nvPr/>
        </p:nvSpPr>
        <p:spPr>
          <a:xfrm>
            <a:off x="1283368" y="1329775"/>
            <a:ext cx="395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 sz="4400" dirty="0">
                <a:solidFill>
                  <a:schemeClr val="bg1"/>
                </a:solidFill>
              </a:rPr>
              <a:t>Blog Statistic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429E2A-D149-4D33-9E81-38328DB67DDF}"/>
              </a:ext>
            </a:extLst>
          </p:cNvPr>
          <p:cNvSpPr txBox="1"/>
          <p:nvPr/>
        </p:nvSpPr>
        <p:spPr>
          <a:xfrm>
            <a:off x="5240662" y="1329775"/>
            <a:ext cx="5667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 Duis </a:t>
            </a:r>
            <a:r>
              <a:rPr lang="en-US" altLang="ko-KR" sz="1200" dirty="0" err="1">
                <a:solidFill>
                  <a:schemeClr val="bg1"/>
                </a:solidFill>
              </a:rPr>
              <a:t>aute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irure</a:t>
            </a:r>
            <a:r>
              <a:rPr lang="en-US" altLang="ko-KR" sz="1200" dirty="0">
                <a:solidFill>
                  <a:schemeClr val="bg1"/>
                </a:solidFill>
              </a:rPr>
              <a:t> dolor in </a:t>
            </a:r>
            <a:r>
              <a:rPr lang="en-US" altLang="ko-KR" sz="12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200" dirty="0">
                <a:solidFill>
                  <a:schemeClr val="bg1"/>
                </a:solidFill>
              </a:rPr>
              <a:t> in </a:t>
            </a:r>
            <a:r>
              <a:rPr lang="en-US" altLang="ko-KR" sz="1200" dirty="0" err="1">
                <a:solidFill>
                  <a:schemeClr val="bg1"/>
                </a:solidFill>
              </a:rPr>
              <a:t>voluptate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velit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esse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cillum</a:t>
            </a:r>
            <a:r>
              <a:rPr lang="en-US" altLang="ko-KR" sz="1200" dirty="0">
                <a:solidFill>
                  <a:schemeClr val="bg1"/>
                </a:solidFill>
              </a:rPr>
              <a:t> dolore </a:t>
            </a:r>
            <a:r>
              <a:rPr lang="en-US" altLang="ko-KR" sz="1200" dirty="0" err="1">
                <a:solidFill>
                  <a:schemeClr val="bg1"/>
                </a:solidFill>
              </a:rPr>
              <a:t>eu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fugiat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nulla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pariatur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C4F8F4-F83E-458E-AE66-D56C7F8F42F1}"/>
              </a:ext>
            </a:extLst>
          </p:cNvPr>
          <p:cNvSpPr txBox="1"/>
          <p:nvPr/>
        </p:nvSpPr>
        <p:spPr>
          <a:xfrm>
            <a:off x="1198260" y="4494977"/>
            <a:ext cx="224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400" b="0" dirty="0">
                <a:solidFill>
                  <a:schemeClr val="bg1"/>
                </a:solidFill>
              </a:rPr>
              <a:t>1.754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0C95D3-8AED-4AF5-AD81-15A30985DD27}"/>
              </a:ext>
            </a:extLst>
          </p:cNvPr>
          <p:cNvSpPr txBox="1"/>
          <p:nvPr/>
        </p:nvSpPr>
        <p:spPr>
          <a:xfrm>
            <a:off x="1198260" y="5422698"/>
            <a:ext cx="224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Followers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6463B4-A207-4CD2-B164-FA58E0A8E39C}"/>
              </a:ext>
            </a:extLst>
          </p:cNvPr>
          <p:cNvSpPr txBox="1"/>
          <p:nvPr/>
        </p:nvSpPr>
        <p:spPr>
          <a:xfrm>
            <a:off x="3714225" y="4494977"/>
            <a:ext cx="224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400" b="0" dirty="0">
                <a:solidFill>
                  <a:schemeClr val="bg1"/>
                </a:solidFill>
              </a:rPr>
              <a:t>+248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3F7E602-83CB-4C70-AAAE-BFCE78D6BC54}"/>
              </a:ext>
            </a:extLst>
          </p:cNvPr>
          <p:cNvSpPr txBox="1"/>
          <p:nvPr/>
        </p:nvSpPr>
        <p:spPr>
          <a:xfrm>
            <a:off x="3714225" y="5422698"/>
            <a:ext cx="224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Product Design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BF6DBF0-A029-431B-9BBE-CCEA8BA95D47}"/>
              </a:ext>
            </a:extLst>
          </p:cNvPr>
          <p:cNvSpPr txBox="1"/>
          <p:nvPr/>
        </p:nvSpPr>
        <p:spPr>
          <a:xfrm>
            <a:off x="6230190" y="4494977"/>
            <a:ext cx="224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400" b="0" dirty="0">
                <a:solidFill>
                  <a:schemeClr val="bg1"/>
                </a:solidFill>
              </a:rPr>
              <a:t>+327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16A070-9EF3-4CDD-B313-046E294131A4}"/>
              </a:ext>
            </a:extLst>
          </p:cNvPr>
          <p:cNvSpPr txBox="1"/>
          <p:nvPr/>
        </p:nvSpPr>
        <p:spPr>
          <a:xfrm>
            <a:off x="6230190" y="5422698"/>
            <a:ext cx="224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Sales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68861B-0E78-4082-9F44-A141EEC0329B}"/>
              </a:ext>
            </a:extLst>
          </p:cNvPr>
          <p:cNvSpPr txBox="1"/>
          <p:nvPr/>
        </p:nvSpPr>
        <p:spPr>
          <a:xfrm>
            <a:off x="8746156" y="4494977"/>
            <a:ext cx="224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400" b="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23FF213-83AE-4683-8FE6-0194324B8754}"/>
              </a:ext>
            </a:extLst>
          </p:cNvPr>
          <p:cNvSpPr txBox="1"/>
          <p:nvPr/>
        </p:nvSpPr>
        <p:spPr>
          <a:xfrm>
            <a:off x="8746156" y="5422698"/>
            <a:ext cx="224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Job Event</a:t>
            </a:r>
          </a:p>
        </p:txBody>
      </p:sp>
    </p:spTree>
    <p:extLst>
      <p:ext uri="{BB962C8B-B14F-4D97-AF65-F5344CB8AC3E}">
        <p14:creationId xmlns:p14="http://schemas.microsoft.com/office/powerpoint/2010/main" val="111354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20E9ED8-BBDD-47CC-8A08-C48E521A9744}"/>
              </a:ext>
            </a:extLst>
          </p:cNvPr>
          <p:cNvSpPr txBox="1"/>
          <p:nvPr/>
        </p:nvSpPr>
        <p:spPr>
          <a:xfrm>
            <a:off x="1382795" y="1123959"/>
            <a:ext cx="3295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 sz="4400" dirty="0">
                <a:solidFill>
                  <a:schemeClr val="bg1"/>
                </a:solidFill>
              </a:rPr>
              <a:t>Vision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F04EE0-3AA9-4ECA-BFF1-C181D3DCE674}"/>
              </a:ext>
            </a:extLst>
          </p:cNvPr>
          <p:cNvSpPr txBox="1"/>
          <p:nvPr/>
        </p:nvSpPr>
        <p:spPr>
          <a:xfrm>
            <a:off x="4809203" y="1123959"/>
            <a:ext cx="6000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 Duis </a:t>
            </a:r>
            <a:r>
              <a:rPr lang="en-US" altLang="ko-KR" sz="1200" dirty="0" err="1">
                <a:solidFill>
                  <a:schemeClr val="bg1"/>
                </a:solidFill>
              </a:rPr>
              <a:t>aute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irure</a:t>
            </a:r>
            <a:r>
              <a:rPr lang="en-US" altLang="ko-KR" sz="1200" dirty="0">
                <a:solidFill>
                  <a:schemeClr val="bg1"/>
                </a:solidFill>
              </a:rPr>
              <a:t> dolor in </a:t>
            </a:r>
            <a:r>
              <a:rPr lang="en-US" altLang="ko-KR" sz="12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200" dirty="0">
                <a:solidFill>
                  <a:schemeClr val="bg1"/>
                </a:solidFill>
              </a:rPr>
              <a:t> in </a:t>
            </a:r>
            <a:r>
              <a:rPr lang="en-US" altLang="ko-KR" sz="1200" dirty="0" err="1">
                <a:solidFill>
                  <a:schemeClr val="bg1"/>
                </a:solidFill>
              </a:rPr>
              <a:t>voluptate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velit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esse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cillum</a:t>
            </a:r>
            <a:r>
              <a:rPr lang="en-US" altLang="ko-KR" sz="1200" dirty="0">
                <a:solidFill>
                  <a:schemeClr val="bg1"/>
                </a:solidFill>
              </a:rPr>
              <a:t> dolore </a:t>
            </a:r>
            <a:r>
              <a:rPr lang="en-US" altLang="ko-KR" sz="1200" dirty="0" err="1">
                <a:solidFill>
                  <a:schemeClr val="bg1"/>
                </a:solidFill>
              </a:rPr>
              <a:t>eu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fugiat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nulla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pariatur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8F4821-FF9C-458F-9D4E-EFF3060A42F8}"/>
              </a:ext>
            </a:extLst>
          </p:cNvPr>
          <p:cNvSpPr txBox="1"/>
          <p:nvPr/>
        </p:nvSpPr>
        <p:spPr>
          <a:xfrm>
            <a:off x="1382795" y="4273832"/>
            <a:ext cx="3295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 sz="4400" dirty="0">
                <a:solidFill>
                  <a:schemeClr val="bg1"/>
                </a:solidFill>
              </a:rPr>
              <a:t>Mission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C480B-75BE-486B-9141-C0180FE95CE8}"/>
              </a:ext>
            </a:extLst>
          </p:cNvPr>
          <p:cNvSpPr txBox="1"/>
          <p:nvPr/>
        </p:nvSpPr>
        <p:spPr>
          <a:xfrm>
            <a:off x="4809203" y="4273832"/>
            <a:ext cx="6000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 Duis </a:t>
            </a:r>
            <a:r>
              <a:rPr lang="en-US" altLang="ko-KR" sz="1200" dirty="0" err="1">
                <a:solidFill>
                  <a:schemeClr val="bg1"/>
                </a:solidFill>
              </a:rPr>
              <a:t>aute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irure</a:t>
            </a:r>
            <a:r>
              <a:rPr lang="en-US" altLang="ko-KR" sz="1200" dirty="0">
                <a:solidFill>
                  <a:schemeClr val="bg1"/>
                </a:solidFill>
              </a:rPr>
              <a:t> dolor in </a:t>
            </a:r>
            <a:r>
              <a:rPr lang="en-US" altLang="ko-KR" sz="12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200" dirty="0">
                <a:solidFill>
                  <a:schemeClr val="bg1"/>
                </a:solidFill>
              </a:rPr>
              <a:t> in </a:t>
            </a:r>
            <a:r>
              <a:rPr lang="en-US" altLang="ko-KR" sz="1200" dirty="0" err="1">
                <a:solidFill>
                  <a:schemeClr val="bg1"/>
                </a:solidFill>
              </a:rPr>
              <a:t>voluptate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velit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esse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cillum</a:t>
            </a:r>
            <a:r>
              <a:rPr lang="en-US" altLang="ko-KR" sz="1200" dirty="0">
                <a:solidFill>
                  <a:schemeClr val="bg1"/>
                </a:solidFill>
              </a:rPr>
              <a:t> dolore </a:t>
            </a:r>
            <a:r>
              <a:rPr lang="en-US" altLang="ko-KR" sz="1200" dirty="0" err="1">
                <a:solidFill>
                  <a:schemeClr val="bg1"/>
                </a:solidFill>
              </a:rPr>
              <a:t>eu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fugiat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nulla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pariatur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599BB3D-EC4E-40D8-8788-64E9649572D6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803792579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nrope ExtraBold - Manrope">
      <a:majorFont>
        <a:latin typeface="Manrope ExtraBold"/>
        <a:ea typeface="Arial Unicode MS"/>
        <a:cs typeface=""/>
      </a:majorFont>
      <a:minorFont>
        <a:latin typeface="Manrope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1">
                <a:alpha val="15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ln w="6350"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1278</Words>
  <Application>Microsoft Office PowerPoint</Application>
  <PresentationFormat>와이드스크린</PresentationFormat>
  <Paragraphs>191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Arial</vt:lpstr>
      <vt:lpstr>Manrope ExtraBold</vt:lpstr>
      <vt:lpstr>Manrope</vt:lpstr>
      <vt:lpstr>Wingdings</vt:lpstr>
      <vt:lpstr>맑은 고딕</vt:lpstr>
      <vt:lpstr>Arial Unicode MS</vt:lpstr>
      <vt:lpstr>PPTMON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playdot</cp:lastModifiedBy>
  <cp:revision>216</cp:revision>
  <dcterms:created xsi:type="dcterms:W3CDTF">2019-04-06T05:20:47Z</dcterms:created>
  <dcterms:modified xsi:type="dcterms:W3CDTF">2023-04-07T22:59:09Z</dcterms:modified>
</cp:coreProperties>
</file>