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257" r:id="rId3"/>
    <p:sldId id="333" r:id="rId4"/>
    <p:sldId id="259" r:id="rId5"/>
    <p:sldId id="278" r:id="rId6"/>
    <p:sldId id="275" r:id="rId7"/>
    <p:sldId id="364" r:id="rId8"/>
    <p:sldId id="365" r:id="rId9"/>
    <p:sldId id="366" r:id="rId10"/>
    <p:sldId id="368" r:id="rId11"/>
    <p:sldId id="370" r:id="rId12"/>
    <p:sldId id="369" r:id="rId13"/>
    <p:sldId id="367" r:id="rId14"/>
    <p:sldId id="373" r:id="rId15"/>
    <p:sldId id="375" r:id="rId16"/>
    <p:sldId id="371" r:id="rId17"/>
    <p:sldId id="372" r:id="rId18"/>
    <p:sldId id="292" r:id="rId19"/>
    <p:sldId id="287" r:id="rId20"/>
    <p:sldId id="288" r:id="rId21"/>
    <p:sldId id="376" r:id="rId22"/>
    <p:sldId id="377" r:id="rId23"/>
    <p:sldId id="291" r:id="rId24"/>
    <p:sldId id="294" r:id="rId25"/>
    <p:sldId id="293" r:id="rId26"/>
    <p:sldId id="466" r:id="rId27"/>
    <p:sldId id="295" r:id="rId28"/>
    <p:sldId id="378" r:id="rId29"/>
  </p:sldIdLst>
  <p:sldSz cx="12192000" cy="6858000"/>
  <p:notesSz cx="6858000" cy="9144000"/>
  <p:embeddedFontLst>
    <p:embeddedFont>
      <p:font typeface="Bebas Neue" panose="020B0606020202050201" pitchFamily="34" charset="0"/>
      <p:regular r:id="rId32"/>
    </p:embeddedFont>
    <p:embeddedFont>
      <p:font typeface="Poppins Light" panose="00000400000000000000" pitchFamily="2" charset="0"/>
      <p:regular r:id="rId33"/>
      <p:italic r:id="rId34"/>
    </p:embeddedFont>
    <p:embeddedFont>
      <p:font typeface="맑은 고딕" panose="020B0503020000020004" pitchFamily="50" charset="-127"/>
      <p:regular r:id="rId35"/>
      <p:bold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D9"/>
    <a:srgbClr val="FF6E80"/>
    <a:srgbClr val="1A1A1A"/>
    <a:srgbClr val="4C60CA"/>
    <a:srgbClr val="A1DFC2"/>
    <a:srgbClr val="49C6CF"/>
    <a:srgbClr val="F26252"/>
    <a:srgbClr val="FFD030"/>
    <a:srgbClr val="101F37"/>
    <a:srgbClr val="FA4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95" d="100"/>
          <a:sy n="95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phic 3">
            <a:hlinkClick r:id="rId2"/>
            <a:extLst>
              <a:ext uri="{FF2B5EF4-FFF2-40B4-BE49-F238E27FC236}">
                <a16:creationId xmlns:a16="http://schemas.microsoft.com/office/drawing/2014/main" id="{B09E1DA0-4061-4682-928E-589768CBB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65" name="TextBox 64">
            <a:hlinkClick r:id="rId5"/>
            <a:extLst>
              <a:ext uri="{FF2B5EF4-FFF2-40B4-BE49-F238E27FC236}">
                <a16:creationId xmlns:a16="http://schemas.microsoft.com/office/drawing/2014/main" id="{E84E4583-0D68-4298-BEEE-DF6A5F66D633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0FC96E-1B52-4E6B-ABB7-12DFB245C1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0B17B404-BA74-4F30-B155-1FAF85664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A890A61B-4CB2-44B1-AB26-578B13BA4D2C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4417BD3-7434-42F9-AC75-F739D52827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CACA111A-C1CC-4B26-B618-B3D9C13EE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94524978-0D38-4489-A39C-CDB191E87489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B241309-4945-47A3-8C9E-C2A4930191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9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C399BC79-5614-4757-AC5E-5C0DDFB02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E50A68E1-3493-4BCA-8DAA-278F4527A32D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80FBD498-CF1E-4568-A71D-0134A91B580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7E19CC7-D03B-4193-A2DA-737C336FC97C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15DE2608-E2DE-4AEB-89DD-9766527485FE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CB8B4AB7-B796-42B7-BADE-1FF355556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A0A1E45B-B704-4569-837C-B01057F1E67A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4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7EFFDDE1-7261-4791-9835-92F39D310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70106BB2-4A42-4B64-A933-8747EF56B435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87342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1B807C98-F01C-41DD-8CEF-6CF9DA992B59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613717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83AE77E0-C7D2-4298-8DBE-5A6F258B0433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8440091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561A9B94-AAFF-4C76-9F59-BCD2C85AA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id="{4D5E639E-D8CE-418A-A665-0E60751DE332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92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0A398244-0986-4803-8BEE-476E1821B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4CA85CD9-F202-489F-A4C8-DB373EEB3F88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A972DA2-A114-422A-8B6D-D8E7AF3BAB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67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5D8E23C-2349-4ED0-A04F-3690E0581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AE1AAFF1-BE2B-401E-993D-45D0D2961B51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117590" y="1456145"/>
            <a:ext cx="4000509" cy="4000498"/>
          </a:xfrm>
          <a:prstGeom prst="roundRect">
            <a:avLst>
              <a:gd name="adj" fmla="val 68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2A23FB20-0405-4529-B89B-FA69013C4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D1ECABA6-D5BD-4D9E-AC58-D0C54B4ED6A2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72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95900A3-4256-4E71-A5E1-4A26B66AC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8"/>
          <a:stretch/>
        </p:blipFill>
        <p:spPr>
          <a:xfrm flipH="1" flipV="1">
            <a:off x="4421571" y="0"/>
            <a:ext cx="5011187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2BA0ADD-D7CB-4313-B835-F17F08900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97"/>
          <a:stretch/>
        </p:blipFill>
        <p:spPr>
          <a:xfrm flipH="1" flipV="1">
            <a:off x="7741554" y="0"/>
            <a:ext cx="4450446" cy="6858000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C616A05-469A-4A89-9A57-F066520DCF9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0"/>
            <a:ext cx="4450446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9296C125-F45A-4177-AB52-E0879EB20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EA3AE391-D1C2-46B7-8964-F76F35543159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50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9AB8FB7-3C50-4A3E-A484-78DB68773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5BEA755-830C-4617-AC20-4F1F237FA4C5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7474341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20890C79-9FE3-47CE-AE5B-593DE4477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EFADD055-64A0-4538-959B-EE579CF61BF0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B80A95F-2701-4470-829E-7A9D2923B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ADC415ED-EF80-4A7E-92FD-4179F2F24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0ABFC737-E059-43B9-9E64-4B53AF03D9AA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11">
            <a:extLst>
              <a:ext uri="{FF2B5EF4-FFF2-40B4-BE49-F238E27FC236}">
                <a16:creationId xmlns:a16="http://schemas.microsoft.com/office/drawing/2014/main" id="{BDE62019-F29C-4792-AB2F-6F9C60A53C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68193" y="723085"/>
            <a:ext cx="2563220" cy="5415776"/>
          </a:xfrm>
          <a:prstGeom prst="roundRect">
            <a:avLst>
              <a:gd name="adj" fmla="val 1126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811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60CB4ED-ADD3-4BCF-9334-C3210E8BA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4072F171-ABA1-4FA5-8784-34A3D2628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53B720EC-09E5-421A-AC3C-F4C0BB712FB4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7F565208-6850-4BE6-960D-424DF86ED3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091" y="945615"/>
            <a:ext cx="6633748" cy="4966769"/>
          </a:xfrm>
          <a:prstGeom prst="roundRect">
            <a:avLst>
              <a:gd name="adj" fmla="val 174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8337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89FC0711-B368-4A9D-BBF3-9B48CEE7F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6AA6D76D-12D0-437B-8172-4456B4142E95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B9CDD1-1A55-4798-97DC-DFAD067E3C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AB8B559-1D64-46ED-9457-154390A02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4BDC2BBE-5F44-4551-9180-3A9104FCC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F6721FCF-4E2F-4709-9CC2-B25C95FE2302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72E24181-4644-4879-B4D4-60AF15F325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3830" y="895348"/>
            <a:ext cx="7067557" cy="4608515"/>
          </a:xfrm>
          <a:prstGeom prst="roundRect">
            <a:avLst>
              <a:gd name="adj" fmla="val 68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669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67C59C5C-A0DA-4312-BDB4-4EC3924EC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A424BC3A-3D79-4A1E-9D40-6D313C0315FC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D2CDD12-C232-4637-A8AC-786B7BC85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3173072-3632-4DA5-80F0-7477CEC9B5E3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35D25633-DDA0-4FDE-AC4E-9B79CE0BD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9F9AB193-CF71-48F9-98A4-3194FCCDDFE4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E14C47-FE22-4312-8FD4-5F69F08BC4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CE144C20-7DB4-4AB7-AC5C-C580A7DC4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F7EAABD0-705F-4679-982A-5A49A923AFB0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838D65B-3D91-49D9-B7A0-98D118FFBA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3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13A711DB-E082-473E-B9A1-38FC4CAD0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DA2F0A72-501F-4542-9ED0-7BB332B3A613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68ECFF-21B9-4BFF-BDBE-1C793DA4A5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8A4DBABC-36C4-4669-96CE-63F604475B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406A3E99-30CA-4412-893B-5B602B7392DD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21BBA4-B2A1-4EB9-B442-CD9A3F4A80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3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547B9AB0-F9DA-482F-8B5D-4D3D44ED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03157CCC-0FD5-4488-A54F-A0F75AB97D0C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B089BD-95BA-4A97-8930-2EF8DBBB60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4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11C69EB6-EA8C-466B-A59B-9D39DB0B4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774676D6-916C-4A42-A75B-C44D23D1AB70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CED44AF-C058-4982-912A-0834BBA64B6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3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E269A110-4B51-4203-85FC-26EA742D4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231188" y="6863899"/>
            <a:ext cx="1319212" cy="1450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76A0A2FB-C7F5-498B-8847-0CB18A0CEE6C}"/>
              </a:ext>
            </a:extLst>
          </p:cNvPr>
          <p:cNvSpPr txBox="1"/>
          <p:nvPr userDrawn="1"/>
        </p:nvSpPr>
        <p:spPr>
          <a:xfrm>
            <a:off x="4641600" y="6797442"/>
            <a:ext cx="1661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D211CF-0869-4AFC-9EA1-06191CE27C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2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72" r:id="rId21"/>
    <p:sldLayoutId id="2147483664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.svg"/><Relationship Id="rId21" Type="http://schemas.openxmlformats.org/officeDocument/2006/relationships/image" Target="../media/image41.svg"/><Relationship Id="rId42" Type="http://schemas.openxmlformats.org/officeDocument/2006/relationships/image" Target="../media/image62.png"/><Relationship Id="rId47" Type="http://schemas.openxmlformats.org/officeDocument/2006/relationships/image" Target="../media/image67.svg"/><Relationship Id="rId63" Type="http://schemas.openxmlformats.org/officeDocument/2006/relationships/image" Target="../media/image83.svg"/><Relationship Id="rId68" Type="http://schemas.openxmlformats.org/officeDocument/2006/relationships/image" Target="../media/image88.png"/><Relationship Id="rId84" Type="http://schemas.openxmlformats.org/officeDocument/2006/relationships/image" Target="../media/image104.png"/><Relationship Id="rId89" Type="http://schemas.openxmlformats.org/officeDocument/2006/relationships/image" Target="../media/image109.svg"/><Relationship Id="rId112" Type="http://schemas.openxmlformats.org/officeDocument/2006/relationships/image" Target="../media/image132.png"/><Relationship Id="rId133" Type="http://schemas.openxmlformats.org/officeDocument/2006/relationships/image" Target="../media/image153.svg"/><Relationship Id="rId138" Type="http://schemas.openxmlformats.org/officeDocument/2006/relationships/image" Target="../media/image158.png"/><Relationship Id="rId154" Type="http://schemas.openxmlformats.org/officeDocument/2006/relationships/image" Target="../media/image174.png"/><Relationship Id="rId159" Type="http://schemas.openxmlformats.org/officeDocument/2006/relationships/image" Target="../media/image179.svg"/><Relationship Id="rId175" Type="http://schemas.openxmlformats.org/officeDocument/2006/relationships/image" Target="../media/image195.svg"/><Relationship Id="rId170" Type="http://schemas.openxmlformats.org/officeDocument/2006/relationships/image" Target="../media/image190.png"/><Relationship Id="rId191" Type="http://schemas.openxmlformats.org/officeDocument/2006/relationships/image" Target="../media/image211.svg"/><Relationship Id="rId16" Type="http://schemas.openxmlformats.org/officeDocument/2006/relationships/image" Target="../media/image36.png"/><Relationship Id="rId107" Type="http://schemas.openxmlformats.org/officeDocument/2006/relationships/image" Target="../media/image127.svg"/><Relationship Id="rId11" Type="http://schemas.openxmlformats.org/officeDocument/2006/relationships/image" Target="../media/image31.sv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53" Type="http://schemas.openxmlformats.org/officeDocument/2006/relationships/image" Target="../media/image73.svg"/><Relationship Id="rId58" Type="http://schemas.openxmlformats.org/officeDocument/2006/relationships/image" Target="../media/image78.png"/><Relationship Id="rId74" Type="http://schemas.openxmlformats.org/officeDocument/2006/relationships/image" Target="../media/image94.png"/><Relationship Id="rId79" Type="http://schemas.openxmlformats.org/officeDocument/2006/relationships/image" Target="../media/image99.svg"/><Relationship Id="rId102" Type="http://schemas.openxmlformats.org/officeDocument/2006/relationships/image" Target="../media/image122.png"/><Relationship Id="rId123" Type="http://schemas.openxmlformats.org/officeDocument/2006/relationships/image" Target="../media/image143.svg"/><Relationship Id="rId128" Type="http://schemas.openxmlformats.org/officeDocument/2006/relationships/image" Target="../media/image148.png"/><Relationship Id="rId144" Type="http://schemas.openxmlformats.org/officeDocument/2006/relationships/image" Target="../media/image164.png"/><Relationship Id="rId149" Type="http://schemas.openxmlformats.org/officeDocument/2006/relationships/image" Target="../media/image169.svg"/><Relationship Id="rId5" Type="http://schemas.openxmlformats.org/officeDocument/2006/relationships/image" Target="../media/image25.svg"/><Relationship Id="rId90" Type="http://schemas.openxmlformats.org/officeDocument/2006/relationships/image" Target="../media/image110.png"/><Relationship Id="rId95" Type="http://schemas.openxmlformats.org/officeDocument/2006/relationships/image" Target="../media/image115.svg"/><Relationship Id="rId160" Type="http://schemas.openxmlformats.org/officeDocument/2006/relationships/image" Target="../media/image180.png"/><Relationship Id="rId165" Type="http://schemas.openxmlformats.org/officeDocument/2006/relationships/image" Target="../media/image185.svg"/><Relationship Id="rId181" Type="http://schemas.openxmlformats.org/officeDocument/2006/relationships/image" Target="../media/image201.svg"/><Relationship Id="rId186" Type="http://schemas.openxmlformats.org/officeDocument/2006/relationships/image" Target="../media/image206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Relationship Id="rId43" Type="http://schemas.openxmlformats.org/officeDocument/2006/relationships/image" Target="../media/image63.svg"/><Relationship Id="rId48" Type="http://schemas.openxmlformats.org/officeDocument/2006/relationships/image" Target="../media/image68.png"/><Relationship Id="rId64" Type="http://schemas.openxmlformats.org/officeDocument/2006/relationships/image" Target="../media/image84.png"/><Relationship Id="rId69" Type="http://schemas.openxmlformats.org/officeDocument/2006/relationships/image" Target="../media/image89.svg"/><Relationship Id="rId113" Type="http://schemas.openxmlformats.org/officeDocument/2006/relationships/image" Target="../media/image133.svg"/><Relationship Id="rId118" Type="http://schemas.openxmlformats.org/officeDocument/2006/relationships/image" Target="../media/image138.png"/><Relationship Id="rId134" Type="http://schemas.openxmlformats.org/officeDocument/2006/relationships/image" Target="../media/image154.png"/><Relationship Id="rId139" Type="http://schemas.openxmlformats.org/officeDocument/2006/relationships/image" Target="../media/image159.svg"/><Relationship Id="rId80" Type="http://schemas.openxmlformats.org/officeDocument/2006/relationships/image" Target="../media/image100.png"/><Relationship Id="rId85" Type="http://schemas.openxmlformats.org/officeDocument/2006/relationships/image" Target="../media/image105.svg"/><Relationship Id="rId150" Type="http://schemas.openxmlformats.org/officeDocument/2006/relationships/image" Target="../media/image170.png"/><Relationship Id="rId155" Type="http://schemas.openxmlformats.org/officeDocument/2006/relationships/image" Target="../media/image175.svg"/><Relationship Id="rId171" Type="http://schemas.openxmlformats.org/officeDocument/2006/relationships/image" Target="../media/image191.svg"/><Relationship Id="rId176" Type="http://schemas.openxmlformats.org/officeDocument/2006/relationships/image" Target="../media/image196.png"/><Relationship Id="rId192" Type="http://schemas.openxmlformats.org/officeDocument/2006/relationships/image" Target="../media/image212.pn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Relationship Id="rId59" Type="http://schemas.openxmlformats.org/officeDocument/2006/relationships/image" Target="../media/image79.svg"/><Relationship Id="rId103" Type="http://schemas.openxmlformats.org/officeDocument/2006/relationships/image" Target="../media/image123.svg"/><Relationship Id="rId108" Type="http://schemas.openxmlformats.org/officeDocument/2006/relationships/image" Target="../media/image128.png"/><Relationship Id="rId124" Type="http://schemas.openxmlformats.org/officeDocument/2006/relationships/image" Target="../media/image144.png"/><Relationship Id="rId129" Type="http://schemas.openxmlformats.org/officeDocument/2006/relationships/image" Target="../media/image149.svg"/><Relationship Id="rId54" Type="http://schemas.openxmlformats.org/officeDocument/2006/relationships/image" Target="../media/image74.png"/><Relationship Id="rId70" Type="http://schemas.openxmlformats.org/officeDocument/2006/relationships/image" Target="../media/image90.png"/><Relationship Id="rId75" Type="http://schemas.openxmlformats.org/officeDocument/2006/relationships/image" Target="../media/image95.svg"/><Relationship Id="rId91" Type="http://schemas.openxmlformats.org/officeDocument/2006/relationships/image" Target="../media/image111.svg"/><Relationship Id="rId96" Type="http://schemas.openxmlformats.org/officeDocument/2006/relationships/image" Target="../media/image116.png"/><Relationship Id="rId140" Type="http://schemas.openxmlformats.org/officeDocument/2006/relationships/image" Target="../media/image160.png"/><Relationship Id="rId145" Type="http://schemas.openxmlformats.org/officeDocument/2006/relationships/image" Target="../media/image165.svg"/><Relationship Id="rId161" Type="http://schemas.openxmlformats.org/officeDocument/2006/relationships/image" Target="../media/image181.svg"/><Relationship Id="rId166" Type="http://schemas.openxmlformats.org/officeDocument/2006/relationships/image" Target="../media/image186.png"/><Relationship Id="rId182" Type="http://schemas.openxmlformats.org/officeDocument/2006/relationships/image" Target="../media/image202.png"/><Relationship Id="rId187" Type="http://schemas.openxmlformats.org/officeDocument/2006/relationships/image" Target="../media/image207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49" Type="http://schemas.openxmlformats.org/officeDocument/2006/relationships/image" Target="../media/image69.svg"/><Relationship Id="rId114" Type="http://schemas.openxmlformats.org/officeDocument/2006/relationships/image" Target="../media/image134.png"/><Relationship Id="rId119" Type="http://schemas.openxmlformats.org/officeDocument/2006/relationships/image" Target="../media/image139.svg"/><Relationship Id="rId44" Type="http://schemas.openxmlformats.org/officeDocument/2006/relationships/image" Target="../media/image64.png"/><Relationship Id="rId60" Type="http://schemas.openxmlformats.org/officeDocument/2006/relationships/image" Target="../media/image80.png"/><Relationship Id="rId65" Type="http://schemas.openxmlformats.org/officeDocument/2006/relationships/image" Target="../media/image85.svg"/><Relationship Id="rId81" Type="http://schemas.openxmlformats.org/officeDocument/2006/relationships/image" Target="../media/image101.svg"/><Relationship Id="rId86" Type="http://schemas.openxmlformats.org/officeDocument/2006/relationships/image" Target="../media/image106.png"/><Relationship Id="rId130" Type="http://schemas.openxmlformats.org/officeDocument/2006/relationships/image" Target="../media/image150.png"/><Relationship Id="rId135" Type="http://schemas.openxmlformats.org/officeDocument/2006/relationships/image" Target="../media/image155.svg"/><Relationship Id="rId151" Type="http://schemas.openxmlformats.org/officeDocument/2006/relationships/image" Target="../media/image171.svg"/><Relationship Id="rId156" Type="http://schemas.openxmlformats.org/officeDocument/2006/relationships/image" Target="../media/image176.png"/><Relationship Id="rId177" Type="http://schemas.openxmlformats.org/officeDocument/2006/relationships/image" Target="../media/image197.svg"/><Relationship Id="rId172" Type="http://schemas.openxmlformats.org/officeDocument/2006/relationships/image" Target="../media/image192.png"/><Relationship Id="rId193" Type="http://schemas.openxmlformats.org/officeDocument/2006/relationships/image" Target="../media/image213.sv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9" Type="http://schemas.openxmlformats.org/officeDocument/2006/relationships/image" Target="../media/image59.svg"/><Relationship Id="rId109" Type="http://schemas.openxmlformats.org/officeDocument/2006/relationships/image" Target="../media/image129.svg"/><Relationship Id="rId34" Type="http://schemas.openxmlformats.org/officeDocument/2006/relationships/image" Target="../media/image54.png"/><Relationship Id="rId50" Type="http://schemas.openxmlformats.org/officeDocument/2006/relationships/image" Target="../media/image70.png"/><Relationship Id="rId55" Type="http://schemas.openxmlformats.org/officeDocument/2006/relationships/image" Target="../media/image75.svg"/><Relationship Id="rId76" Type="http://schemas.openxmlformats.org/officeDocument/2006/relationships/image" Target="../media/image96.png"/><Relationship Id="rId97" Type="http://schemas.openxmlformats.org/officeDocument/2006/relationships/image" Target="../media/image117.svg"/><Relationship Id="rId104" Type="http://schemas.openxmlformats.org/officeDocument/2006/relationships/image" Target="../media/image124.png"/><Relationship Id="rId120" Type="http://schemas.openxmlformats.org/officeDocument/2006/relationships/image" Target="../media/image140.png"/><Relationship Id="rId125" Type="http://schemas.openxmlformats.org/officeDocument/2006/relationships/image" Target="../media/image145.svg"/><Relationship Id="rId141" Type="http://schemas.openxmlformats.org/officeDocument/2006/relationships/image" Target="../media/image161.svg"/><Relationship Id="rId146" Type="http://schemas.openxmlformats.org/officeDocument/2006/relationships/image" Target="../media/image166.png"/><Relationship Id="rId167" Type="http://schemas.openxmlformats.org/officeDocument/2006/relationships/image" Target="../media/image187.svg"/><Relationship Id="rId188" Type="http://schemas.openxmlformats.org/officeDocument/2006/relationships/image" Target="../media/image208.png"/><Relationship Id="rId7" Type="http://schemas.openxmlformats.org/officeDocument/2006/relationships/image" Target="../media/image27.svg"/><Relationship Id="rId71" Type="http://schemas.openxmlformats.org/officeDocument/2006/relationships/image" Target="../media/image91.svg"/><Relationship Id="rId92" Type="http://schemas.openxmlformats.org/officeDocument/2006/relationships/image" Target="../media/image112.png"/><Relationship Id="rId162" Type="http://schemas.openxmlformats.org/officeDocument/2006/relationships/image" Target="../media/image182.png"/><Relationship Id="rId183" Type="http://schemas.openxmlformats.org/officeDocument/2006/relationships/image" Target="../media/image203.svg"/><Relationship Id="rId2" Type="http://schemas.openxmlformats.org/officeDocument/2006/relationships/image" Target="../media/image22.png"/><Relationship Id="rId29" Type="http://schemas.openxmlformats.org/officeDocument/2006/relationships/image" Target="../media/image49.svg"/><Relationship Id="rId24" Type="http://schemas.openxmlformats.org/officeDocument/2006/relationships/image" Target="../media/image44.png"/><Relationship Id="rId40" Type="http://schemas.openxmlformats.org/officeDocument/2006/relationships/image" Target="../media/image60.png"/><Relationship Id="rId45" Type="http://schemas.openxmlformats.org/officeDocument/2006/relationships/image" Target="../media/image65.svg"/><Relationship Id="rId66" Type="http://schemas.openxmlformats.org/officeDocument/2006/relationships/image" Target="../media/image86.png"/><Relationship Id="rId87" Type="http://schemas.openxmlformats.org/officeDocument/2006/relationships/image" Target="../media/image107.svg"/><Relationship Id="rId110" Type="http://schemas.openxmlformats.org/officeDocument/2006/relationships/image" Target="../media/image130.png"/><Relationship Id="rId115" Type="http://schemas.openxmlformats.org/officeDocument/2006/relationships/image" Target="../media/image135.svg"/><Relationship Id="rId131" Type="http://schemas.openxmlformats.org/officeDocument/2006/relationships/image" Target="../media/image151.svg"/><Relationship Id="rId136" Type="http://schemas.openxmlformats.org/officeDocument/2006/relationships/image" Target="../media/image156.png"/><Relationship Id="rId157" Type="http://schemas.openxmlformats.org/officeDocument/2006/relationships/image" Target="../media/image177.svg"/><Relationship Id="rId178" Type="http://schemas.openxmlformats.org/officeDocument/2006/relationships/image" Target="../media/image198.png"/><Relationship Id="rId61" Type="http://schemas.openxmlformats.org/officeDocument/2006/relationships/image" Target="../media/image81.svg"/><Relationship Id="rId82" Type="http://schemas.openxmlformats.org/officeDocument/2006/relationships/image" Target="../media/image102.png"/><Relationship Id="rId152" Type="http://schemas.openxmlformats.org/officeDocument/2006/relationships/image" Target="../media/image172.png"/><Relationship Id="rId173" Type="http://schemas.openxmlformats.org/officeDocument/2006/relationships/image" Target="../media/image193.svg"/><Relationship Id="rId19" Type="http://schemas.openxmlformats.org/officeDocument/2006/relationships/image" Target="../media/image39.svg"/><Relationship Id="rId14" Type="http://schemas.openxmlformats.org/officeDocument/2006/relationships/image" Target="../media/image34.pn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56" Type="http://schemas.openxmlformats.org/officeDocument/2006/relationships/image" Target="../media/image76.png"/><Relationship Id="rId77" Type="http://schemas.openxmlformats.org/officeDocument/2006/relationships/image" Target="../media/image97.svg"/><Relationship Id="rId100" Type="http://schemas.openxmlformats.org/officeDocument/2006/relationships/image" Target="../media/image120.png"/><Relationship Id="rId105" Type="http://schemas.openxmlformats.org/officeDocument/2006/relationships/image" Target="../media/image125.svg"/><Relationship Id="rId126" Type="http://schemas.openxmlformats.org/officeDocument/2006/relationships/image" Target="../media/image146.png"/><Relationship Id="rId147" Type="http://schemas.openxmlformats.org/officeDocument/2006/relationships/image" Target="../media/image167.svg"/><Relationship Id="rId168" Type="http://schemas.openxmlformats.org/officeDocument/2006/relationships/image" Target="../media/image188.png"/><Relationship Id="rId8" Type="http://schemas.openxmlformats.org/officeDocument/2006/relationships/image" Target="../media/image28.png"/><Relationship Id="rId51" Type="http://schemas.openxmlformats.org/officeDocument/2006/relationships/image" Target="../media/image71.svg"/><Relationship Id="rId72" Type="http://schemas.openxmlformats.org/officeDocument/2006/relationships/image" Target="../media/image92.png"/><Relationship Id="rId93" Type="http://schemas.openxmlformats.org/officeDocument/2006/relationships/image" Target="../media/image113.svg"/><Relationship Id="rId98" Type="http://schemas.openxmlformats.org/officeDocument/2006/relationships/image" Target="../media/image118.png"/><Relationship Id="rId121" Type="http://schemas.openxmlformats.org/officeDocument/2006/relationships/image" Target="../media/image141.svg"/><Relationship Id="rId142" Type="http://schemas.openxmlformats.org/officeDocument/2006/relationships/image" Target="../media/image162.png"/><Relationship Id="rId163" Type="http://schemas.openxmlformats.org/officeDocument/2006/relationships/image" Target="../media/image183.svg"/><Relationship Id="rId184" Type="http://schemas.openxmlformats.org/officeDocument/2006/relationships/image" Target="../media/image204.png"/><Relationship Id="rId189" Type="http://schemas.openxmlformats.org/officeDocument/2006/relationships/image" Target="../media/image209.svg"/><Relationship Id="rId3" Type="http://schemas.openxmlformats.org/officeDocument/2006/relationships/image" Target="../media/image23.svg"/><Relationship Id="rId25" Type="http://schemas.openxmlformats.org/officeDocument/2006/relationships/image" Target="../media/image45.svg"/><Relationship Id="rId46" Type="http://schemas.openxmlformats.org/officeDocument/2006/relationships/image" Target="../media/image66.png"/><Relationship Id="rId67" Type="http://schemas.openxmlformats.org/officeDocument/2006/relationships/image" Target="../media/image87.svg"/><Relationship Id="rId116" Type="http://schemas.openxmlformats.org/officeDocument/2006/relationships/image" Target="../media/image136.png"/><Relationship Id="rId137" Type="http://schemas.openxmlformats.org/officeDocument/2006/relationships/image" Target="../media/image157.svg"/><Relationship Id="rId158" Type="http://schemas.openxmlformats.org/officeDocument/2006/relationships/image" Target="../media/image178.png"/><Relationship Id="rId20" Type="http://schemas.openxmlformats.org/officeDocument/2006/relationships/image" Target="../media/image40.png"/><Relationship Id="rId41" Type="http://schemas.openxmlformats.org/officeDocument/2006/relationships/image" Target="../media/image61.svg"/><Relationship Id="rId62" Type="http://schemas.openxmlformats.org/officeDocument/2006/relationships/image" Target="../media/image82.png"/><Relationship Id="rId83" Type="http://schemas.openxmlformats.org/officeDocument/2006/relationships/image" Target="../media/image103.svg"/><Relationship Id="rId88" Type="http://schemas.openxmlformats.org/officeDocument/2006/relationships/image" Target="../media/image108.png"/><Relationship Id="rId111" Type="http://schemas.openxmlformats.org/officeDocument/2006/relationships/image" Target="../media/image131.svg"/><Relationship Id="rId132" Type="http://schemas.openxmlformats.org/officeDocument/2006/relationships/image" Target="../media/image152.png"/><Relationship Id="rId153" Type="http://schemas.openxmlformats.org/officeDocument/2006/relationships/image" Target="../media/image173.svg"/><Relationship Id="rId174" Type="http://schemas.openxmlformats.org/officeDocument/2006/relationships/image" Target="../media/image194.png"/><Relationship Id="rId179" Type="http://schemas.openxmlformats.org/officeDocument/2006/relationships/image" Target="../media/image199.svg"/><Relationship Id="rId190" Type="http://schemas.openxmlformats.org/officeDocument/2006/relationships/image" Target="../media/image210.png"/><Relationship Id="rId15" Type="http://schemas.openxmlformats.org/officeDocument/2006/relationships/image" Target="../media/image35.svg"/><Relationship Id="rId36" Type="http://schemas.openxmlformats.org/officeDocument/2006/relationships/image" Target="../media/image56.png"/><Relationship Id="rId57" Type="http://schemas.openxmlformats.org/officeDocument/2006/relationships/image" Target="../media/image77.svg"/><Relationship Id="rId106" Type="http://schemas.openxmlformats.org/officeDocument/2006/relationships/image" Target="../media/image126.png"/><Relationship Id="rId127" Type="http://schemas.openxmlformats.org/officeDocument/2006/relationships/image" Target="../media/image147.svg"/><Relationship Id="rId10" Type="http://schemas.openxmlformats.org/officeDocument/2006/relationships/image" Target="../media/image30.png"/><Relationship Id="rId31" Type="http://schemas.openxmlformats.org/officeDocument/2006/relationships/image" Target="../media/image51.svg"/><Relationship Id="rId52" Type="http://schemas.openxmlformats.org/officeDocument/2006/relationships/image" Target="../media/image72.png"/><Relationship Id="rId73" Type="http://schemas.openxmlformats.org/officeDocument/2006/relationships/image" Target="../media/image93.svg"/><Relationship Id="rId78" Type="http://schemas.openxmlformats.org/officeDocument/2006/relationships/image" Target="../media/image98.png"/><Relationship Id="rId94" Type="http://schemas.openxmlformats.org/officeDocument/2006/relationships/image" Target="../media/image114.png"/><Relationship Id="rId99" Type="http://schemas.openxmlformats.org/officeDocument/2006/relationships/image" Target="../media/image119.svg"/><Relationship Id="rId101" Type="http://schemas.openxmlformats.org/officeDocument/2006/relationships/image" Target="../media/image121.svg"/><Relationship Id="rId122" Type="http://schemas.openxmlformats.org/officeDocument/2006/relationships/image" Target="../media/image142.png"/><Relationship Id="rId143" Type="http://schemas.openxmlformats.org/officeDocument/2006/relationships/image" Target="../media/image163.svg"/><Relationship Id="rId148" Type="http://schemas.openxmlformats.org/officeDocument/2006/relationships/image" Target="../media/image168.png"/><Relationship Id="rId164" Type="http://schemas.openxmlformats.org/officeDocument/2006/relationships/image" Target="../media/image184.png"/><Relationship Id="rId169" Type="http://schemas.openxmlformats.org/officeDocument/2006/relationships/image" Target="../media/image189.svg"/><Relationship Id="rId185" Type="http://schemas.openxmlformats.org/officeDocument/2006/relationships/image" Target="../media/image20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80" Type="http://schemas.openxmlformats.org/officeDocument/2006/relationships/image" Target="../media/image200.png"/><Relationship Id="rId26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2.svg"/><Relationship Id="rId21" Type="http://schemas.openxmlformats.org/officeDocument/2006/relationships/image" Target="../media/image227.svg"/><Relationship Id="rId42" Type="http://schemas.openxmlformats.org/officeDocument/2006/relationships/image" Target="../media/image248.png"/><Relationship Id="rId47" Type="http://schemas.openxmlformats.org/officeDocument/2006/relationships/image" Target="../media/image253.svg"/><Relationship Id="rId63" Type="http://schemas.openxmlformats.org/officeDocument/2006/relationships/image" Target="../media/image269.svg"/><Relationship Id="rId68" Type="http://schemas.openxmlformats.org/officeDocument/2006/relationships/image" Target="../media/image274.png"/><Relationship Id="rId84" Type="http://schemas.openxmlformats.org/officeDocument/2006/relationships/image" Target="../media/image290.png"/><Relationship Id="rId89" Type="http://schemas.openxmlformats.org/officeDocument/2006/relationships/image" Target="../media/image295.svg"/><Relationship Id="rId112" Type="http://schemas.openxmlformats.org/officeDocument/2006/relationships/image" Target="../media/image318.png"/><Relationship Id="rId133" Type="http://schemas.openxmlformats.org/officeDocument/2006/relationships/image" Target="../media/image338.svg"/><Relationship Id="rId138" Type="http://schemas.openxmlformats.org/officeDocument/2006/relationships/image" Target="../media/image343.png"/><Relationship Id="rId154" Type="http://schemas.openxmlformats.org/officeDocument/2006/relationships/image" Target="../media/image359.png"/><Relationship Id="rId159" Type="http://schemas.openxmlformats.org/officeDocument/2006/relationships/image" Target="../media/image364.svg"/><Relationship Id="rId175" Type="http://schemas.openxmlformats.org/officeDocument/2006/relationships/image" Target="../media/image380.svg"/><Relationship Id="rId170" Type="http://schemas.openxmlformats.org/officeDocument/2006/relationships/image" Target="../media/image375.png"/><Relationship Id="rId191" Type="http://schemas.openxmlformats.org/officeDocument/2006/relationships/image" Target="../media/image396.svg"/><Relationship Id="rId16" Type="http://schemas.openxmlformats.org/officeDocument/2006/relationships/image" Target="../media/image14.png"/><Relationship Id="rId107" Type="http://schemas.openxmlformats.org/officeDocument/2006/relationships/image" Target="../media/image313.svg"/><Relationship Id="rId11" Type="http://schemas.openxmlformats.org/officeDocument/2006/relationships/image" Target="../media/image219.svg"/><Relationship Id="rId32" Type="http://schemas.openxmlformats.org/officeDocument/2006/relationships/image" Target="../media/image238.png"/><Relationship Id="rId37" Type="http://schemas.openxmlformats.org/officeDocument/2006/relationships/image" Target="../media/image243.svg"/><Relationship Id="rId53" Type="http://schemas.openxmlformats.org/officeDocument/2006/relationships/image" Target="../media/image259.svg"/><Relationship Id="rId58" Type="http://schemas.openxmlformats.org/officeDocument/2006/relationships/image" Target="../media/image264.png"/><Relationship Id="rId74" Type="http://schemas.openxmlformats.org/officeDocument/2006/relationships/image" Target="../media/image280.png"/><Relationship Id="rId79" Type="http://schemas.openxmlformats.org/officeDocument/2006/relationships/image" Target="../media/image285.svg"/><Relationship Id="rId102" Type="http://schemas.openxmlformats.org/officeDocument/2006/relationships/image" Target="../media/image308.png"/><Relationship Id="rId123" Type="http://schemas.openxmlformats.org/officeDocument/2006/relationships/image" Target="../media/image328.svg"/><Relationship Id="rId128" Type="http://schemas.openxmlformats.org/officeDocument/2006/relationships/image" Target="../media/image333.png"/><Relationship Id="rId144" Type="http://schemas.openxmlformats.org/officeDocument/2006/relationships/image" Target="../media/image349.png"/><Relationship Id="rId149" Type="http://schemas.openxmlformats.org/officeDocument/2006/relationships/image" Target="../media/image354.svg"/><Relationship Id="rId5" Type="http://schemas.openxmlformats.org/officeDocument/2006/relationships/image" Target="../media/image11.svg"/><Relationship Id="rId90" Type="http://schemas.openxmlformats.org/officeDocument/2006/relationships/image" Target="../media/image296.png"/><Relationship Id="rId95" Type="http://schemas.openxmlformats.org/officeDocument/2006/relationships/image" Target="../media/image301.svg"/><Relationship Id="rId160" Type="http://schemas.openxmlformats.org/officeDocument/2006/relationships/image" Target="../media/image365.png"/><Relationship Id="rId165" Type="http://schemas.openxmlformats.org/officeDocument/2006/relationships/image" Target="../media/image370.svg"/><Relationship Id="rId181" Type="http://schemas.openxmlformats.org/officeDocument/2006/relationships/image" Target="../media/image386.svg"/><Relationship Id="rId186" Type="http://schemas.openxmlformats.org/officeDocument/2006/relationships/image" Target="../media/image391.png"/><Relationship Id="rId22" Type="http://schemas.openxmlformats.org/officeDocument/2006/relationships/image" Target="../media/image228.png"/><Relationship Id="rId27" Type="http://schemas.openxmlformats.org/officeDocument/2006/relationships/image" Target="../media/image233.svg"/><Relationship Id="rId43" Type="http://schemas.openxmlformats.org/officeDocument/2006/relationships/image" Target="../media/image249.svg"/><Relationship Id="rId48" Type="http://schemas.openxmlformats.org/officeDocument/2006/relationships/image" Target="../media/image254.png"/><Relationship Id="rId64" Type="http://schemas.openxmlformats.org/officeDocument/2006/relationships/image" Target="../media/image270.png"/><Relationship Id="rId69" Type="http://schemas.openxmlformats.org/officeDocument/2006/relationships/image" Target="../media/image275.svg"/><Relationship Id="rId113" Type="http://schemas.openxmlformats.org/officeDocument/2006/relationships/image" Target="../media/image319.svg"/><Relationship Id="rId118" Type="http://schemas.openxmlformats.org/officeDocument/2006/relationships/image" Target="../media/image323.png"/><Relationship Id="rId134" Type="http://schemas.openxmlformats.org/officeDocument/2006/relationships/image" Target="../media/image339.png"/><Relationship Id="rId139" Type="http://schemas.openxmlformats.org/officeDocument/2006/relationships/image" Target="../media/image344.svg"/><Relationship Id="rId80" Type="http://schemas.openxmlformats.org/officeDocument/2006/relationships/image" Target="../media/image286.png"/><Relationship Id="rId85" Type="http://schemas.openxmlformats.org/officeDocument/2006/relationships/image" Target="../media/image291.svg"/><Relationship Id="rId150" Type="http://schemas.openxmlformats.org/officeDocument/2006/relationships/image" Target="../media/image355.png"/><Relationship Id="rId155" Type="http://schemas.openxmlformats.org/officeDocument/2006/relationships/image" Target="../media/image360.svg"/><Relationship Id="rId171" Type="http://schemas.openxmlformats.org/officeDocument/2006/relationships/image" Target="../media/image376.svg"/><Relationship Id="rId176" Type="http://schemas.openxmlformats.org/officeDocument/2006/relationships/image" Target="../media/image381.png"/><Relationship Id="rId192" Type="http://schemas.openxmlformats.org/officeDocument/2006/relationships/image" Target="../media/image397.png"/><Relationship Id="rId12" Type="http://schemas.openxmlformats.org/officeDocument/2006/relationships/image" Target="../media/image220.png"/><Relationship Id="rId17" Type="http://schemas.openxmlformats.org/officeDocument/2006/relationships/image" Target="../media/image15.svg"/><Relationship Id="rId33" Type="http://schemas.openxmlformats.org/officeDocument/2006/relationships/image" Target="../media/image239.svg"/><Relationship Id="rId38" Type="http://schemas.openxmlformats.org/officeDocument/2006/relationships/image" Target="../media/image244.png"/><Relationship Id="rId59" Type="http://schemas.openxmlformats.org/officeDocument/2006/relationships/image" Target="../media/image265.svg"/><Relationship Id="rId103" Type="http://schemas.openxmlformats.org/officeDocument/2006/relationships/image" Target="../media/image309.svg"/><Relationship Id="rId108" Type="http://schemas.openxmlformats.org/officeDocument/2006/relationships/image" Target="../media/image314.png"/><Relationship Id="rId124" Type="http://schemas.openxmlformats.org/officeDocument/2006/relationships/image" Target="../media/image329.png"/><Relationship Id="rId129" Type="http://schemas.openxmlformats.org/officeDocument/2006/relationships/image" Target="../media/image334.svg"/><Relationship Id="rId54" Type="http://schemas.openxmlformats.org/officeDocument/2006/relationships/image" Target="../media/image260.png"/><Relationship Id="rId70" Type="http://schemas.openxmlformats.org/officeDocument/2006/relationships/image" Target="../media/image276.png"/><Relationship Id="rId75" Type="http://schemas.openxmlformats.org/officeDocument/2006/relationships/image" Target="../media/image281.svg"/><Relationship Id="rId91" Type="http://schemas.openxmlformats.org/officeDocument/2006/relationships/image" Target="../media/image297.svg"/><Relationship Id="rId96" Type="http://schemas.openxmlformats.org/officeDocument/2006/relationships/image" Target="../media/image302.png"/><Relationship Id="rId140" Type="http://schemas.openxmlformats.org/officeDocument/2006/relationships/image" Target="../media/image345.png"/><Relationship Id="rId145" Type="http://schemas.openxmlformats.org/officeDocument/2006/relationships/image" Target="../media/image350.svg"/><Relationship Id="rId161" Type="http://schemas.openxmlformats.org/officeDocument/2006/relationships/image" Target="../media/image366.svg"/><Relationship Id="rId166" Type="http://schemas.openxmlformats.org/officeDocument/2006/relationships/image" Target="../media/image371.png"/><Relationship Id="rId182" Type="http://schemas.openxmlformats.org/officeDocument/2006/relationships/image" Target="../media/image387.png"/><Relationship Id="rId187" Type="http://schemas.openxmlformats.org/officeDocument/2006/relationships/image" Target="../media/image392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23" Type="http://schemas.openxmlformats.org/officeDocument/2006/relationships/image" Target="../media/image229.svg"/><Relationship Id="rId28" Type="http://schemas.openxmlformats.org/officeDocument/2006/relationships/image" Target="../media/image234.png"/><Relationship Id="rId49" Type="http://schemas.openxmlformats.org/officeDocument/2006/relationships/image" Target="../media/image255.svg"/><Relationship Id="rId114" Type="http://schemas.openxmlformats.org/officeDocument/2006/relationships/image" Target="../media/image320.png"/><Relationship Id="rId119" Type="http://schemas.openxmlformats.org/officeDocument/2006/relationships/image" Target="../media/image324.svg"/><Relationship Id="rId44" Type="http://schemas.openxmlformats.org/officeDocument/2006/relationships/image" Target="../media/image250.png"/><Relationship Id="rId60" Type="http://schemas.openxmlformats.org/officeDocument/2006/relationships/image" Target="../media/image266.png"/><Relationship Id="rId65" Type="http://schemas.openxmlformats.org/officeDocument/2006/relationships/image" Target="../media/image271.svg"/><Relationship Id="rId81" Type="http://schemas.openxmlformats.org/officeDocument/2006/relationships/image" Target="../media/image287.svg"/><Relationship Id="rId86" Type="http://schemas.openxmlformats.org/officeDocument/2006/relationships/image" Target="../media/image292.png"/><Relationship Id="rId130" Type="http://schemas.openxmlformats.org/officeDocument/2006/relationships/image" Target="../media/image335.png"/><Relationship Id="rId135" Type="http://schemas.openxmlformats.org/officeDocument/2006/relationships/image" Target="../media/image340.svg"/><Relationship Id="rId151" Type="http://schemas.openxmlformats.org/officeDocument/2006/relationships/image" Target="../media/image356.svg"/><Relationship Id="rId156" Type="http://schemas.openxmlformats.org/officeDocument/2006/relationships/image" Target="../media/image361.png"/><Relationship Id="rId177" Type="http://schemas.openxmlformats.org/officeDocument/2006/relationships/image" Target="../media/image382.svg"/><Relationship Id="rId172" Type="http://schemas.openxmlformats.org/officeDocument/2006/relationships/image" Target="../media/image377.png"/><Relationship Id="rId193" Type="http://schemas.openxmlformats.org/officeDocument/2006/relationships/image" Target="../media/image398.svg"/><Relationship Id="rId13" Type="http://schemas.openxmlformats.org/officeDocument/2006/relationships/image" Target="../media/image221.svg"/><Relationship Id="rId18" Type="http://schemas.openxmlformats.org/officeDocument/2006/relationships/image" Target="../media/image224.png"/><Relationship Id="rId39" Type="http://schemas.openxmlformats.org/officeDocument/2006/relationships/image" Target="../media/image245.svg"/><Relationship Id="rId109" Type="http://schemas.openxmlformats.org/officeDocument/2006/relationships/image" Target="../media/image315.svg"/><Relationship Id="rId34" Type="http://schemas.openxmlformats.org/officeDocument/2006/relationships/image" Target="../media/image240.png"/><Relationship Id="rId50" Type="http://schemas.openxmlformats.org/officeDocument/2006/relationships/image" Target="../media/image256.png"/><Relationship Id="rId55" Type="http://schemas.openxmlformats.org/officeDocument/2006/relationships/image" Target="../media/image261.svg"/><Relationship Id="rId76" Type="http://schemas.openxmlformats.org/officeDocument/2006/relationships/image" Target="../media/image282.png"/><Relationship Id="rId97" Type="http://schemas.openxmlformats.org/officeDocument/2006/relationships/image" Target="../media/image303.svg"/><Relationship Id="rId104" Type="http://schemas.openxmlformats.org/officeDocument/2006/relationships/image" Target="../media/image310.png"/><Relationship Id="rId120" Type="http://schemas.openxmlformats.org/officeDocument/2006/relationships/image" Target="../media/image325.png"/><Relationship Id="rId125" Type="http://schemas.openxmlformats.org/officeDocument/2006/relationships/image" Target="../media/image330.svg"/><Relationship Id="rId141" Type="http://schemas.openxmlformats.org/officeDocument/2006/relationships/image" Target="../media/image346.svg"/><Relationship Id="rId146" Type="http://schemas.openxmlformats.org/officeDocument/2006/relationships/image" Target="../media/image351.png"/><Relationship Id="rId167" Type="http://schemas.openxmlformats.org/officeDocument/2006/relationships/image" Target="../media/image372.svg"/><Relationship Id="rId188" Type="http://schemas.openxmlformats.org/officeDocument/2006/relationships/image" Target="../media/image393.png"/><Relationship Id="rId7" Type="http://schemas.openxmlformats.org/officeDocument/2006/relationships/image" Target="../media/image13.svg"/><Relationship Id="rId71" Type="http://schemas.openxmlformats.org/officeDocument/2006/relationships/image" Target="../media/image277.svg"/><Relationship Id="rId92" Type="http://schemas.openxmlformats.org/officeDocument/2006/relationships/image" Target="../media/image298.png"/><Relationship Id="rId162" Type="http://schemas.openxmlformats.org/officeDocument/2006/relationships/image" Target="../media/image367.png"/><Relationship Id="rId183" Type="http://schemas.openxmlformats.org/officeDocument/2006/relationships/image" Target="../media/image388.svg"/><Relationship Id="rId2" Type="http://schemas.openxmlformats.org/officeDocument/2006/relationships/image" Target="../media/image214.png"/><Relationship Id="rId29" Type="http://schemas.openxmlformats.org/officeDocument/2006/relationships/image" Target="../media/image235.svg"/><Relationship Id="rId24" Type="http://schemas.openxmlformats.org/officeDocument/2006/relationships/image" Target="../media/image230.png"/><Relationship Id="rId40" Type="http://schemas.openxmlformats.org/officeDocument/2006/relationships/image" Target="../media/image246.png"/><Relationship Id="rId45" Type="http://schemas.openxmlformats.org/officeDocument/2006/relationships/image" Target="../media/image251.svg"/><Relationship Id="rId66" Type="http://schemas.openxmlformats.org/officeDocument/2006/relationships/image" Target="../media/image272.png"/><Relationship Id="rId87" Type="http://schemas.openxmlformats.org/officeDocument/2006/relationships/image" Target="../media/image293.svg"/><Relationship Id="rId110" Type="http://schemas.openxmlformats.org/officeDocument/2006/relationships/image" Target="../media/image316.png"/><Relationship Id="rId115" Type="http://schemas.openxmlformats.org/officeDocument/2006/relationships/image" Target="../media/image321.svg"/><Relationship Id="rId131" Type="http://schemas.openxmlformats.org/officeDocument/2006/relationships/image" Target="../media/image336.svg"/><Relationship Id="rId136" Type="http://schemas.openxmlformats.org/officeDocument/2006/relationships/image" Target="../media/image341.png"/><Relationship Id="rId157" Type="http://schemas.openxmlformats.org/officeDocument/2006/relationships/image" Target="../media/image362.svg"/><Relationship Id="rId178" Type="http://schemas.openxmlformats.org/officeDocument/2006/relationships/image" Target="../media/image383.png"/><Relationship Id="rId61" Type="http://schemas.openxmlformats.org/officeDocument/2006/relationships/image" Target="../media/image267.svg"/><Relationship Id="rId82" Type="http://schemas.openxmlformats.org/officeDocument/2006/relationships/image" Target="../media/image288.png"/><Relationship Id="rId152" Type="http://schemas.openxmlformats.org/officeDocument/2006/relationships/image" Target="../media/image357.png"/><Relationship Id="rId173" Type="http://schemas.openxmlformats.org/officeDocument/2006/relationships/image" Target="../media/image378.svg"/><Relationship Id="rId19" Type="http://schemas.openxmlformats.org/officeDocument/2006/relationships/image" Target="../media/image225.svg"/><Relationship Id="rId14" Type="http://schemas.openxmlformats.org/officeDocument/2006/relationships/image" Target="../media/image222.png"/><Relationship Id="rId30" Type="http://schemas.openxmlformats.org/officeDocument/2006/relationships/image" Target="../media/image236.png"/><Relationship Id="rId35" Type="http://schemas.openxmlformats.org/officeDocument/2006/relationships/image" Target="../media/image241.svg"/><Relationship Id="rId56" Type="http://schemas.openxmlformats.org/officeDocument/2006/relationships/image" Target="../media/image262.png"/><Relationship Id="rId77" Type="http://schemas.openxmlformats.org/officeDocument/2006/relationships/image" Target="../media/image283.svg"/><Relationship Id="rId100" Type="http://schemas.openxmlformats.org/officeDocument/2006/relationships/image" Target="../media/image306.png"/><Relationship Id="rId105" Type="http://schemas.openxmlformats.org/officeDocument/2006/relationships/image" Target="../media/image311.svg"/><Relationship Id="rId126" Type="http://schemas.openxmlformats.org/officeDocument/2006/relationships/image" Target="../media/image331.png"/><Relationship Id="rId147" Type="http://schemas.openxmlformats.org/officeDocument/2006/relationships/image" Target="../media/image352.svg"/><Relationship Id="rId168" Type="http://schemas.openxmlformats.org/officeDocument/2006/relationships/image" Target="../media/image373.png"/><Relationship Id="rId8" Type="http://schemas.openxmlformats.org/officeDocument/2006/relationships/image" Target="../media/image216.png"/><Relationship Id="rId51" Type="http://schemas.openxmlformats.org/officeDocument/2006/relationships/image" Target="../media/image257.svg"/><Relationship Id="rId72" Type="http://schemas.openxmlformats.org/officeDocument/2006/relationships/image" Target="../media/image278.png"/><Relationship Id="rId93" Type="http://schemas.openxmlformats.org/officeDocument/2006/relationships/image" Target="../media/image299.svg"/><Relationship Id="rId98" Type="http://schemas.openxmlformats.org/officeDocument/2006/relationships/image" Target="../media/image304.png"/><Relationship Id="rId121" Type="http://schemas.openxmlformats.org/officeDocument/2006/relationships/image" Target="../media/image326.svg"/><Relationship Id="rId142" Type="http://schemas.openxmlformats.org/officeDocument/2006/relationships/image" Target="../media/image347.png"/><Relationship Id="rId163" Type="http://schemas.openxmlformats.org/officeDocument/2006/relationships/image" Target="../media/image368.svg"/><Relationship Id="rId184" Type="http://schemas.openxmlformats.org/officeDocument/2006/relationships/image" Target="../media/image389.png"/><Relationship Id="rId189" Type="http://schemas.openxmlformats.org/officeDocument/2006/relationships/image" Target="../media/image394.svg"/><Relationship Id="rId3" Type="http://schemas.openxmlformats.org/officeDocument/2006/relationships/image" Target="../media/image215.svg"/><Relationship Id="rId25" Type="http://schemas.openxmlformats.org/officeDocument/2006/relationships/image" Target="../media/image231.svg"/><Relationship Id="rId46" Type="http://schemas.openxmlformats.org/officeDocument/2006/relationships/image" Target="../media/image252.png"/><Relationship Id="rId67" Type="http://schemas.openxmlformats.org/officeDocument/2006/relationships/image" Target="../media/image273.svg"/><Relationship Id="rId116" Type="http://schemas.openxmlformats.org/officeDocument/2006/relationships/image" Target="../media/image160.png"/><Relationship Id="rId137" Type="http://schemas.openxmlformats.org/officeDocument/2006/relationships/image" Target="../media/image342.svg"/><Relationship Id="rId158" Type="http://schemas.openxmlformats.org/officeDocument/2006/relationships/image" Target="../media/image363.png"/><Relationship Id="rId20" Type="http://schemas.openxmlformats.org/officeDocument/2006/relationships/image" Target="../media/image226.png"/><Relationship Id="rId41" Type="http://schemas.openxmlformats.org/officeDocument/2006/relationships/image" Target="../media/image247.svg"/><Relationship Id="rId62" Type="http://schemas.openxmlformats.org/officeDocument/2006/relationships/image" Target="../media/image268.png"/><Relationship Id="rId83" Type="http://schemas.openxmlformats.org/officeDocument/2006/relationships/image" Target="../media/image289.svg"/><Relationship Id="rId88" Type="http://schemas.openxmlformats.org/officeDocument/2006/relationships/image" Target="../media/image294.png"/><Relationship Id="rId111" Type="http://schemas.openxmlformats.org/officeDocument/2006/relationships/image" Target="../media/image317.svg"/><Relationship Id="rId132" Type="http://schemas.openxmlformats.org/officeDocument/2006/relationships/image" Target="../media/image337.png"/><Relationship Id="rId153" Type="http://schemas.openxmlformats.org/officeDocument/2006/relationships/image" Target="../media/image358.svg"/><Relationship Id="rId174" Type="http://schemas.openxmlformats.org/officeDocument/2006/relationships/image" Target="../media/image379.png"/><Relationship Id="rId179" Type="http://schemas.openxmlformats.org/officeDocument/2006/relationships/image" Target="../media/image384.svg"/><Relationship Id="rId190" Type="http://schemas.openxmlformats.org/officeDocument/2006/relationships/image" Target="../media/image395.png"/><Relationship Id="rId15" Type="http://schemas.openxmlformats.org/officeDocument/2006/relationships/image" Target="../media/image223.svg"/><Relationship Id="rId36" Type="http://schemas.openxmlformats.org/officeDocument/2006/relationships/image" Target="../media/image242.png"/><Relationship Id="rId57" Type="http://schemas.openxmlformats.org/officeDocument/2006/relationships/image" Target="../media/image263.svg"/><Relationship Id="rId106" Type="http://schemas.openxmlformats.org/officeDocument/2006/relationships/image" Target="../media/image312.png"/><Relationship Id="rId127" Type="http://schemas.openxmlformats.org/officeDocument/2006/relationships/image" Target="../media/image332.svg"/><Relationship Id="rId10" Type="http://schemas.openxmlformats.org/officeDocument/2006/relationships/image" Target="../media/image218.png"/><Relationship Id="rId31" Type="http://schemas.openxmlformats.org/officeDocument/2006/relationships/image" Target="../media/image237.svg"/><Relationship Id="rId52" Type="http://schemas.openxmlformats.org/officeDocument/2006/relationships/image" Target="../media/image258.png"/><Relationship Id="rId73" Type="http://schemas.openxmlformats.org/officeDocument/2006/relationships/image" Target="../media/image279.svg"/><Relationship Id="rId78" Type="http://schemas.openxmlformats.org/officeDocument/2006/relationships/image" Target="../media/image284.png"/><Relationship Id="rId94" Type="http://schemas.openxmlformats.org/officeDocument/2006/relationships/image" Target="../media/image300.png"/><Relationship Id="rId99" Type="http://schemas.openxmlformats.org/officeDocument/2006/relationships/image" Target="../media/image305.svg"/><Relationship Id="rId101" Type="http://schemas.openxmlformats.org/officeDocument/2006/relationships/image" Target="../media/image307.svg"/><Relationship Id="rId122" Type="http://schemas.openxmlformats.org/officeDocument/2006/relationships/image" Target="../media/image327.png"/><Relationship Id="rId143" Type="http://schemas.openxmlformats.org/officeDocument/2006/relationships/image" Target="../media/image348.svg"/><Relationship Id="rId148" Type="http://schemas.openxmlformats.org/officeDocument/2006/relationships/image" Target="../media/image353.png"/><Relationship Id="rId164" Type="http://schemas.openxmlformats.org/officeDocument/2006/relationships/image" Target="../media/image369.png"/><Relationship Id="rId169" Type="http://schemas.openxmlformats.org/officeDocument/2006/relationships/image" Target="../media/image374.svg"/><Relationship Id="rId185" Type="http://schemas.openxmlformats.org/officeDocument/2006/relationships/image" Target="../media/image390.svg"/><Relationship Id="rId4" Type="http://schemas.openxmlformats.org/officeDocument/2006/relationships/image" Target="../media/image10.png"/><Relationship Id="rId9" Type="http://schemas.openxmlformats.org/officeDocument/2006/relationships/image" Target="../media/image217.svg"/><Relationship Id="rId180" Type="http://schemas.openxmlformats.org/officeDocument/2006/relationships/image" Target="../media/image385.png"/><Relationship Id="rId26" Type="http://schemas.openxmlformats.org/officeDocument/2006/relationships/image" Target="../media/image2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ptmon.com/" TargetMode="Externa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Bebas+Neue" TargetMode="External"/><Relationship Id="rId2" Type="http://schemas.openxmlformats.org/officeDocument/2006/relationships/image" Target="../media/image399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fonts.google.com/specimen/Poppi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056863-F80C-48A3-A4AD-8AAE85C576E3}"/>
              </a:ext>
            </a:extLst>
          </p:cNvPr>
          <p:cNvSpPr txBox="1"/>
          <p:nvPr/>
        </p:nvSpPr>
        <p:spPr>
          <a:xfrm rot="16200000">
            <a:off x="-2316535" y="3259723"/>
            <a:ext cx="61410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spc="300" dirty="0">
                <a:solidFill>
                  <a:schemeClr val="bg1"/>
                </a:solidFill>
                <a:cs typeface="Arial" panose="020B0604020202020204" pitchFamily="34" charset="0"/>
              </a:rPr>
              <a:t>www.youbrand.com</a:t>
            </a:r>
            <a:endParaRPr lang="ko-KR" altLang="en-US" sz="16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16CC5-0CBC-4D64-B43F-B2BB8F6F040E}"/>
              </a:ext>
            </a:extLst>
          </p:cNvPr>
          <p:cNvSpPr txBox="1"/>
          <p:nvPr/>
        </p:nvSpPr>
        <p:spPr>
          <a:xfrm rot="5400000">
            <a:off x="8367506" y="3259723"/>
            <a:ext cx="61410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spc="300" dirty="0">
                <a:solidFill>
                  <a:schemeClr val="bg1"/>
                </a:solidFill>
                <a:cs typeface="Arial" panose="020B0604020202020204" pitchFamily="34" charset="0"/>
              </a:rPr>
              <a:t>11th August, 20XX</a:t>
            </a:r>
            <a:endParaRPr lang="ko-KR" altLang="en-US" sz="1600" spc="3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6524C-9C7C-48A7-A37D-CF5832228CC7}"/>
              </a:ext>
            </a:extLst>
          </p:cNvPr>
          <p:cNvSpPr txBox="1"/>
          <p:nvPr/>
        </p:nvSpPr>
        <p:spPr>
          <a:xfrm>
            <a:off x="2413002" y="2185096"/>
            <a:ext cx="736600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Music Wave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84E15-8E12-48BC-8984-C8E25642E1C1}"/>
              </a:ext>
            </a:extLst>
          </p:cNvPr>
          <p:cNvSpPr txBox="1"/>
          <p:nvPr/>
        </p:nvSpPr>
        <p:spPr>
          <a:xfrm>
            <a:off x="3962400" y="4175193"/>
            <a:ext cx="4267200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15000"/>
                  <a:lumMod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1600" b="0">
                <a:solidFill>
                  <a:schemeClr val="bg1"/>
                </a:solidFill>
                <a:latin typeface="+mn-lt"/>
              </a:rPr>
              <a:t>Your name or Company name</a:t>
            </a:r>
            <a:endParaRPr lang="ko-KR" alt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58984-1057-4433-9B44-CA141A429442}"/>
              </a:ext>
            </a:extLst>
          </p:cNvPr>
          <p:cNvSpPr txBox="1"/>
          <p:nvPr/>
        </p:nvSpPr>
        <p:spPr>
          <a:xfrm>
            <a:off x="2412999" y="3417516"/>
            <a:ext cx="7366002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0F28881-81D1-4F0B-A3C1-C898F9EE30B8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B285F6D-0F66-4B9D-B11A-D0F7A4FBC2FD}"/>
              </a:ext>
            </a:extLst>
          </p:cNvPr>
          <p:cNvSpPr txBox="1"/>
          <p:nvPr/>
        </p:nvSpPr>
        <p:spPr>
          <a:xfrm>
            <a:off x="1283368" y="1329775"/>
            <a:ext cx="395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4400" dirty="0">
                <a:solidFill>
                  <a:schemeClr val="bg1"/>
                </a:solidFill>
              </a:rPr>
              <a:t>Blog Statistic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429E2A-D149-4D33-9E81-38328DB67DDF}"/>
              </a:ext>
            </a:extLst>
          </p:cNvPr>
          <p:cNvSpPr txBox="1"/>
          <p:nvPr/>
        </p:nvSpPr>
        <p:spPr>
          <a:xfrm>
            <a:off x="5240662" y="1329775"/>
            <a:ext cx="5667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C4F8F4-F83E-458E-AE66-D56C7F8F42F1}"/>
              </a:ext>
            </a:extLst>
          </p:cNvPr>
          <p:cNvSpPr txBox="1"/>
          <p:nvPr/>
        </p:nvSpPr>
        <p:spPr>
          <a:xfrm>
            <a:off x="1198260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1.754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0C95D3-8AED-4AF5-AD81-15A30985DD27}"/>
              </a:ext>
            </a:extLst>
          </p:cNvPr>
          <p:cNvSpPr txBox="1"/>
          <p:nvPr/>
        </p:nvSpPr>
        <p:spPr>
          <a:xfrm>
            <a:off x="1198260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Followers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6463B4-A207-4CD2-B164-FA58E0A8E39C}"/>
              </a:ext>
            </a:extLst>
          </p:cNvPr>
          <p:cNvSpPr txBox="1"/>
          <p:nvPr/>
        </p:nvSpPr>
        <p:spPr>
          <a:xfrm>
            <a:off x="3714225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+248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F7E602-83CB-4C70-AAAE-BFCE78D6BC54}"/>
              </a:ext>
            </a:extLst>
          </p:cNvPr>
          <p:cNvSpPr txBox="1"/>
          <p:nvPr/>
        </p:nvSpPr>
        <p:spPr>
          <a:xfrm>
            <a:off x="3714225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Product Design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F6DBF0-A029-431B-9BBE-CCEA8BA95D47}"/>
              </a:ext>
            </a:extLst>
          </p:cNvPr>
          <p:cNvSpPr txBox="1"/>
          <p:nvPr/>
        </p:nvSpPr>
        <p:spPr>
          <a:xfrm>
            <a:off x="6230190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+327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16A070-9EF3-4CDD-B313-046E294131A4}"/>
              </a:ext>
            </a:extLst>
          </p:cNvPr>
          <p:cNvSpPr txBox="1"/>
          <p:nvPr/>
        </p:nvSpPr>
        <p:spPr>
          <a:xfrm>
            <a:off x="6230190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Sales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68861B-0E78-4082-9F44-A141EEC0329B}"/>
              </a:ext>
            </a:extLst>
          </p:cNvPr>
          <p:cNvSpPr txBox="1"/>
          <p:nvPr/>
        </p:nvSpPr>
        <p:spPr>
          <a:xfrm>
            <a:off x="8746156" y="4494977"/>
            <a:ext cx="224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4400" b="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23FF213-83AE-4683-8FE6-0194324B8754}"/>
              </a:ext>
            </a:extLst>
          </p:cNvPr>
          <p:cNvSpPr txBox="1"/>
          <p:nvPr/>
        </p:nvSpPr>
        <p:spPr>
          <a:xfrm>
            <a:off x="8746156" y="5422698"/>
            <a:ext cx="224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Job Event</a:t>
            </a:r>
          </a:p>
        </p:txBody>
      </p:sp>
    </p:spTree>
    <p:extLst>
      <p:ext uri="{BB962C8B-B14F-4D97-AF65-F5344CB8AC3E}">
        <p14:creationId xmlns:p14="http://schemas.microsoft.com/office/powerpoint/2010/main" val="111354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20E9ED8-BBDD-47CC-8A08-C48E521A9744}"/>
              </a:ext>
            </a:extLst>
          </p:cNvPr>
          <p:cNvSpPr txBox="1"/>
          <p:nvPr/>
        </p:nvSpPr>
        <p:spPr>
          <a:xfrm>
            <a:off x="1382795" y="1123959"/>
            <a:ext cx="329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4400" dirty="0">
                <a:solidFill>
                  <a:schemeClr val="bg1"/>
                </a:solidFill>
              </a:rPr>
              <a:t>Vision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F04EE0-3AA9-4ECA-BFF1-C181D3DCE674}"/>
              </a:ext>
            </a:extLst>
          </p:cNvPr>
          <p:cNvSpPr txBox="1"/>
          <p:nvPr/>
        </p:nvSpPr>
        <p:spPr>
          <a:xfrm>
            <a:off x="4809203" y="1123959"/>
            <a:ext cx="600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8F4821-FF9C-458F-9D4E-EFF3060A42F8}"/>
              </a:ext>
            </a:extLst>
          </p:cNvPr>
          <p:cNvSpPr txBox="1"/>
          <p:nvPr/>
        </p:nvSpPr>
        <p:spPr>
          <a:xfrm>
            <a:off x="1382795" y="4273832"/>
            <a:ext cx="3295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4400" dirty="0">
                <a:solidFill>
                  <a:schemeClr val="bg1"/>
                </a:solidFill>
              </a:rPr>
              <a:t>Mission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C480B-75BE-486B-9141-C0180FE95CE8}"/>
              </a:ext>
            </a:extLst>
          </p:cNvPr>
          <p:cNvSpPr txBox="1"/>
          <p:nvPr/>
        </p:nvSpPr>
        <p:spPr>
          <a:xfrm>
            <a:off x="4809203" y="4273832"/>
            <a:ext cx="600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 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17ED1D4-32DA-4560-9C78-1F8902CA0C4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80379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1D72313-DD6D-4D0E-9E68-0680ED378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E9E3E-5A16-4EF9-B74F-8740D75F4F25}"/>
              </a:ext>
            </a:extLst>
          </p:cNvPr>
          <p:cNvSpPr txBox="1"/>
          <p:nvPr/>
        </p:nvSpPr>
        <p:spPr>
          <a:xfrm>
            <a:off x="5567566" y="1409073"/>
            <a:ext cx="494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57BFB-EA2A-4EDB-9307-A87070072EFE}"/>
              </a:ext>
            </a:extLst>
          </p:cNvPr>
          <p:cNvSpPr txBox="1"/>
          <p:nvPr/>
        </p:nvSpPr>
        <p:spPr>
          <a:xfrm>
            <a:off x="5567567" y="1967062"/>
            <a:ext cx="494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8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800" dirty="0" err="1">
                <a:solidFill>
                  <a:schemeClr val="bg1"/>
                </a:solidFill>
              </a:rPr>
              <a:t>amet</a:t>
            </a:r>
            <a:r>
              <a:rPr lang="en-US" altLang="ko-KR" sz="1800" dirty="0">
                <a:solidFill>
                  <a:schemeClr val="bg1"/>
                </a:solidFill>
              </a:rPr>
              <a:t>, </a:t>
            </a:r>
            <a:r>
              <a:rPr lang="en-US" altLang="ko-KR" sz="1800" dirty="0" err="1">
                <a:solidFill>
                  <a:schemeClr val="bg1"/>
                </a:solidFill>
              </a:rPr>
              <a:t>consectetur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adipiscing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elit</a:t>
            </a:r>
            <a:r>
              <a:rPr lang="en-US" altLang="ko-KR" sz="1800" dirty="0">
                <a:solidFill>
                  <a:schemeClr val="bg1"/>
                </a:solidFill>
              </a:rPr>
              <a:t>, sed do </a:t>
            </a:r>
            <a:r>
              <a:rPr lang="en-US" altLang="ko-KR" sz="1800" dirty="0" err="1">
                <a:solidFill>
                  <a:schemeClr val="bg1"/>
                </a:solidFill>
              </a:rPr>
              <a:t>eiusmod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tempor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incididunt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ut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labore</a:t>
            </a:r>
            <a:r>
              <a:rPr lang="en-US" altLang="ko-KR" sz="1800" dirty="0">
                <a:solidFill>
                  <a:schemeClr val="bg1"/>
                </a:solidFill>
              </a:rPr>
              <a:t> et dolore magna </a:t>
            </a:r>
            <a:r>
              <a:rPr lang="en-US" altLang="ko-KR" sz="1800" dirty="0" err="1">
                <a:solidFill>
                  <a:schemeClr val="bg1"/>
                </a:solidFill>
              </a:rPr>
              <a:t>aliqua</a:t>
            </a:r>
            <a:r>
              <a:rPr lang="en-US" altLang="ko-KR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D1B078-5BB9-4A30-860F-B0EDA1F3DC47}"/>
              </a:ext>
            </a:extLst>
          </p:cNvPr>
          <p:cNvSpPr txBox="1"/>
          <p:nvPr/>
        </p:nvSpPr>
        <p:spPr>
          <a:xfrm>
            <a:off x="5567562" y="3967609"/>
            <a:ext cx="494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00C4CC"/>
                </a:solidFill>
              </a:defRPr>
            </a:lvl1pPr>
          </a:lstStyle>
          <a:p>
            <a:r>
              <a:rPr lang="en-US" altLang="ko-KR" sz="2800" b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28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800" b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altLang="ko-KR" sz="28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800" b="0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8D5C-ED00-4A90-B79C-893A5833BA66}"/>
              </a:ext>
            </a:extLst>
          </p:cNvPr>
          <p:cNvSpPr txBox="1"/>
          <p:nvPr/>
        </p:nvSpPr>
        <p:spPr>
          <a:xfrm>
            <a:off x="5567563" y="4525598"/>
            <a:ext cx="494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800" dirty="0">
                <a:solidFill>
                  <a:schemeClr val="bg1"/>
                </a:solidFill>
              </a:rPr>
              <a:t>Ut </a:t>
            </a:r>
            <a:r>
              <a:rPr lang="en-US" altLang="ko-KR" sz="1800" dirty="0" err="1">
                <a:solidFill>
                  <a:schemeClr val="bg1"/>
                </a:solidFill>
              </a:rPr>
              <a:t>enim</a:t>
            </a:r>
            <a:r>
              <a:rPr lang="en-US" altLang="ko-KR" sz="1800" dirty="0">
                <a:solidFill>
                  <a:schemeClr val="bg1"/>
                </a:solidFill>
              </a:rPr>
              <a:t> ad minim </a:t>
            </a:r>
            <a:r>
              <a:rPr lang="en-US" altLang="ko-KR" sz="1800" dirty="0" err="1">
                <a:solidFill>
                  <a:schemeClr val="bg1"/>
                </a:solidFill>
              </a:rPr>
              <a:t>veniam</a:t>
            </a:r>
            <a:r>
              <a:rPr lang="en-US" altLang="ko-KR" sz="1800" dirty="0">
                <a:solidFill>
                  <a:schemeClr val="bg1"/>
                </a:solidFill>
              </a:rPr>
              <a:t>, </a:t>
            </a:r>
            <a:r>
              <a:rPr lang="en-US" altLang="ko-KR" sz="1800" dirty="0" err="1">
                <a:solidFill>
                  <a:schemeClr val="bg1"/>
                </a:solidFill>
              </a:rPr>
              <a:t>quis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nostrud</a:t>
            </a:r>
            <a:r>
              <a:rPr lang="en-US" altLang="ko-KR" sz="1800" dirty="0">
                <a:solidFill>
                  <a:schemeClr val="bg1"/>
                </a:solidFill>
              </a:rPr>
              <a:t> exercitation </a:t>
            </a:r>
            <a:r>
              <a:rPr lang="en-US" altLang="ko-KR" sz="1800" dirty="0" err="1">
                <a:solidFill>
                  <a:schemeClr val="bg1"/>
                </a:solidFill>
              </a:rPr>
              <a:t>ullamco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laboris</a:t>
            </a:r>
            <a:r>
              <a:rPr lang="en-US" altLang="ko-KR" sz="1800" dirty="0">
                <a:solidFill>
                  <a:schemeClr val="bg1"/>
                </a:solidFill>
              </a:rPr>
              <a:t> nisi </a:t>
            </a:r>
            <a:r>
              <a:rPr lang="en-US" altLang="ko-KR" sz="1800" dirty="0" err="1">
                <a:solidFill>
                  <a:schemeClr val="bg1"/>
                </a:solidFill>
              </a:rPr>
              <a:t>ut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aliquip</a:t>
            </a:r>
            <a:r>
              <a:rPr lang="en-US" altLang="ko-KR" sz="1800" dirty="0">
                <a:solidFill>
                  <a:schemeClr val="bg1"/>
                </a:solidFill>
              </a:rPr>
              <a:t> ex </a:t>
            </a:r>
            <a:r>
              <a:rPr lang="en-US" altLang="ko-KR" sz="1800" dirty="0" err="1">
                <a:solidFill>
                  <a:schemeClr val="bg1"/>
                </a:solidFill>
              </a:rPr>
              <a:t>ea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commodo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consequat</a:t>
            </a:r>
            <a:r>
              <a:rPr lang="en-US" altLang="ko-KR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35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D301FE28-914C-4D8A-92C2-4A073FB3D1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9F8F6E4-D6B3-47A2-ACEB-009C06C120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E0F1261F-CE19-410C-8366-812B27C81F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95BDC-9803-45A7-BA08-FA8C278F095E}"/>
              </a:ext>
            </a:extLst>
          </p:cNvPr>
          <p:cNvSpPr txBox="1"/>
          <p:nvPr/>
        </p:nvSpPr>
        <p:spPr>
          <a:xfrm>
            <a:off x="787345" y="4405720"/>
            <a:ext cx="2964562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D8CE0A-5768-41A4-9944-10D469885102}"/>
              </a:ext>
            </a:extLst>
          </p:cNvPr>
          <p:cNvSpPr/>
          <p:nvPr/>
        </p:nvSpPr>
        <p:spPr>
          <a:xfrm>
            <a:off x="787344" y="3946911"/>
            <a:ext cx="296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142C10-7664-49B4-9051-5A97F3AE8520}"/>
              </a:ext>
            </a:extLst>
          </p:cNvPr>
          <p:cNvSpPr txBox="1"/>
          <p:nvPr/>
        </p:nvSpPr>
        <p:spPr>
          <a:xfrm>
            <a:off x="4613718" y="4405720"/>
            <a:ext cx="2964563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DBF6453-139A-4EDA-A2A9-B8A365B5AA27}"/>
              </a:ext>
            </a:extLst>
          </p:cNvPr>
          <p:cNvSpPr/>
          <p:nvPr/>
        </p:nvSpPr>
        <p:spPr>
          <a:xfrm>
            <a:off x="4613717" y="3946911"/>
            <a:ext cx="296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CDE76-83B1-4E50-9623-480FF88BDC7F}"/>
              </a:ext>
            </a:extLst>
          </p:cNvPr>
          <p:cNvSpPr txBox="1"/>
          <p:nvPr/>
        </p:nvSpPr>
        <p:spPr>
          <a:xfrm>
            <a:off x="8440091" y="4405720"/>
            <a:ext cx="2964563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FAF6B7-A8F6-4B54-BE68-CF96BFAA734A}"/>
              </a:ext>
            </a:extLst>
          </p:cNvPr>
          <p:cNvSpPr/>
          <p:nvPr/>
        </p:nvSpPr>
        <p:spPr>
          <a:xfrm>
            <a:off x="8440091" y="3946911"/>
            <a:ext cx="296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3B9A7C1-3F92-4877-8970-2042D7B8B78C}"/>
              </a:ext>
            </a:extLst>
          </p:cNvPr>
          <p:cNvGrpSpPr/>
          <p:nvPr/>
        </p:nvGrpSpPr>
        <p:grpSpPr>
          <a:xfrm>
            <a:off x="894326" y="3429000"/>
            <a:ext cx="400110" cy="400110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1E8F3AD-6E8C-451A-BB71-0DC5E9E699B2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E581186-A6A6-474C-B7B2-96E0A331A5AC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D737C92-E0ED-4777-8127-A7505E6CF402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FBC4368-DC47-4BFD-8702-1ACE4A3FAA89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4F9633C-3C41-430F-B51B-A73409C6B556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C50E757-BA0D-49CF-8048-A761D8CE18C4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38677CAB-1F41-4007-80E2-A8E3E6029033}"/>
              </a:ext>
            </a:extLst>
          </p:cNvPr>
          <p:cNvSpPr/>
          <p:nvPr/>
        </p:nvSpPr>
        <p:spPr>
          <a:xfrm>
            <a:off x="8536308" y="3429000"/>
            <a:ext cx="400110" cy="400110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A28DFE1-A3BB-4955-937E-4AFA5FD95F9A}"/>
              </a:ext>
            </a:extLst>
          </p:cNvPr>
          <p:cNvGrpSpPr/>
          <p:nvPr/>
        </p:nvGrpSpPr>
        <p:grpSpPr>
          <a:xfrm>
            <a:off x="4715316" y="3429000"/>
            <a:ext cx="400110" cy="400110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87FA046-7E4E-4096-8AC2-FF59A48AD615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D774434-964E-4985-9075-95442AA6F440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1DD04640-A36E-47CC-86F5-7F89D5D0E873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21B9F3D-37AC-43ED-83AB-DEF87F301C8D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C1341AD-84E7-4654-BA28-C08380A67877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50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순서도: 처리 12">
            <a:extLst>
              <a:ext uri="{FF2B5EF4-FFF2-40B4-BE49-F238E27FC236}">
                <a16:creationId xmlns:a16="http://schemas.microsoft.com/office/drawing/2014/main" id="{A405E354-0002-4D6B-9BBA-ACE521966BB7}"/>
              </a:ext>
            </a:extLst>
          </p:cNvPr>
          <p:cNvSpPr/>
          <p:nvPr/>
        </p:nvSpPr>
        <p:spPr>
          <a:xfrm>
            <a:off x="5091471" y="4143064"/>
            <a:ext cx="518035" cy="389421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순서도: 처리 13">
            <a:extLst>
              <a:ext uri="{FF2B5EF4-FFF2-40B4-BE49-F238E27FC236}">
                <a16:creationId xmlns:a16="http://schemas.microsoft.com/office/drawing/2014/main" id="{48C123DC-B061-44B7-BAED-D51596487703}"/>
              </a:ext>
            </a:extLst>
          </p:cNvPr>
          <p:cNvSpPr/>
          <p:nvPr/>
        </p:nvSpPr>
        <p:spPr>
          <a:xfrm>
            <a:off x="6144355" y="3747777"/>
            <a:ext cx="518035" cy="784708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순서도: 처리 14">
            <a:extLst>
              <a:ext uri="{FF2B5EF4-FFF2-40B4-BE49-F238E27FC236}">
                <a16:creationId xmlns:a16="http://schemas.microsoft.com/office/drawing/2014/main" id="{2B54C9B6-66C5-4675-9763-5AC9A37D3F8A}"/>
              </a:ext>
            </a:extLst>
          </p:cNvPr>
          <p:cNvSpPr/>
          <p:nvPr/>
        </p:nvSpPr>
        <p:spPr>
          <a:xfrm>
            <a:off x="7197239" y="3355663"/>
            <a:ext cx="518035" cy="1176821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순서도: 처리 15">
            <a:extLst>
              <a:ext uri="{FF2B5EF4-FFF2-40B4-BE49-F238E27FC236}">
                <a16:creationId xmlns:a16="http://schemas.microsoft.com/office/drawing/2014/main" id="{51E19E40-1967-4C74-9FAF-9D7C5F3075E3}"/>
              </a:ext>
            </a:extLst>
          </p:cNvPr>
          <p:cNvSpPr/>
          <p:nvPr/>
        </p:nvSpPr>
        <p:spPr>
          <a:xfrm>
            <a:off x="8293101" y="2566677"/>
            <a:ext cx="518035" cy="1965807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순서도: 처리 16">
            <a:extLst>
              <a:ext uri="{FF2B5EF4-FFF2-40B4-BE49-F238E27FC236}">
                <a16:creationId xmlns:a16="http://schemas.microsoft.com/office/drawing/2014/main" id="{2DB09A0A-23FD-4ABF-823B-F6573954FD22}"/>
              </a:ext>
            </a:extLst>
          </p:cNvPr>
          <p:cNvSpPr/>
          <p:nvPr/>
        </p:nvSpPr>
        <p:spPr>
          <a:xfrm>
            <a:off x="9345986" y="3355663"/>
            <a:ext cx="518035" cy="1176821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순서도: 처리 17">
            <a:extLst>
              <a:ext uri="{FF2B5EF4-FFF2-40B4-BE49-F238E27FC236}">
                <a16:creationId xmlns:a16="http://schemas.microsoft.com/office/drawing/2014/main" id="{47DF54C9-29F7-454C-AA27-C2F9B14EFFCE}"/>
              </a:ext>
            </a:extLst>
          </p:cNvPr>
          <p:cNvSpPr/>
          <p:nvPr/>
        </p:nvSpPr>
        <p:spPr>
          <a:xfrm>
            <a:off x="10402821" y="2961965"/>
            <a:ext cx="518035" cy="1570520"/>
          </a:xfrm>
          <a:prstGeom prst="flowChartProcess">
            <a:avLst/>
          </a:prstGeom>
          <a:solidFill>
            <a:schemeClr val="bg1">
              <a:alpha val="15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A1FAB-9BC0-4009-B719-1339C14DCFCE}"/>
              </a:ext>
            </a:extLst>
          </p:cNvPr>
          <p:cNvSpPr txBox="1"/>
          <p:nvPr/>
        </p:nvSpPr>
        <p:spPr>
          <a:xfrm>
            <a:off x="4800583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2A264B0-810B-4405-8408-3686287A299E}"/>
              </a:ext>
            </a:extLst>
          </p:cNvPr>
          <p:cNvGrpSpPr/>
          <p:nvPr/>
        </p:nvGrpSpPr>
        <p:grpSpPr>
          <a:xfrm>
            <a:off x="4265733" y="2033605"/>
            <a:ext cx="449678" cy="2636678"/>
            <a:chOff x="488015" y="3248040"/>
            <a:chExt cx="337607" cy="26366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230424-6821-4ECE-801A-332ED150B1D5}"/>
                </a:ext>
              </a:extLst>
            </p:cNvPr>
            <p:cNvSpPr txBox="1"/>
            <p:nvPr/>
          </p:nvSpPr>
          <p:spPr>
            <a:xfrm>
              <a:off x="488015" y="52144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E427AC-38A2-4710-ACC2-B7FCF6C88C75}"/>
                </a:ext>
              </a:extLst>
            </p:cNvPr>
            <p:cNvSpPr txBox="1"/>
            <p:nvPr/>
          </p:nvSpPr>
          <p:spPr>
            <a:xfrm>
              <a:off x="488015" y="482116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41957B-993B-4099-947A-F95B3823C123}"/>
                </a:ext>
              </a:extLst>
            </p:cNvPr>
            <p:cNvSpPr txBox="1"/>
            <p:nvPr/>
          </p:nvSpPr>
          <p:spPr>
            <a:xfrm>
              <a:off x="488015" y="442788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E3D526-20F9-4C50-BD9E-5AE81C5ED276}"/>
                </a:ext>
              </a:extLst>
            </p:cNvPr>
            <p:cNvSpPr txBox="1"/>
            <p:nvPr/>
          </p:nvSpPr>
          <p:spPr>
            <a:xfrm>
              <a:off x="488015" y="403460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CDB005-97E9-4CA5-A495-E8D4C15F365F}"/>
                </a:ext>
              </a:extLst>
            </p:cNvPr>
            <p:cNvSpPr txBox="1"/>
            <p:nvPr/>
          </p:nvSpPr>
          <p:spPr>
            <a:xfrm>
              <a:off x="488015" y="364132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805BD9-C9A9-4116-8D2F-26E3FB54B83C}"/>
                </a:ext>
              </a:extLst>
            </p:cNvPr>
            <p:cNvSpPr txBox="1"/>
            <p:nvPr/>
          </p:nvSpPr>
          <p:spPr>
            <a:xfrm>
              <a:off x="488015" y="32480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6D5700-D16E-46B8-A7D6-FDA324F6C62B}"/>
                </a:ext>
              </a:extLst>
            </p:cNvPr>
            <p:cNvSpPr txBox="1"/>
            <p:nvPr/>
          </p:nvSpPr>
          <p:spPr>
            <a:xfrm>
              <a:off x="488015" y="5607719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28" name="그래픽 21">
            <a:extLst>
              <a:ext uri="{FF2B5EF4-FFF2-40B4-BE49-F238E27FC236}">
                <a16:creationId xmlns:a16="http://schemas.microsoft.com/office/drawing/2014/main" id="{7083010C-4043-4BDE-B808-B641241D5602}"/>
              </a:ext>
            </a:extLst>
          </p:cNvPr>
          <p:cNvGrpSpPr/>
          <p:nvPr/>
        </p:nvGrpSpPr>
        <p:grpSpPr>
          <a:xfrm>
            <a:off x="4750357" y="2119509"/>
            <a:ext cx="6478900" cy="2464872"/>
            <a:chOff x="856003" y="3347443"/>
            <a:chExt cx="6469364" cy="2464872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12AFC3F-8F04-453F-AAC3-188B8DD569C9}"/>
                </a:ext>
              </a:extLst>
            </p:cNvPr>
            <p:cNvSpPr/>
            <p:nvPr/>
          </p:nvSpPr>
          <p:spPr>
            <a:xfrm>
              <a:off x="856003" y="334744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C2AE671-46A4-4853-8B5F-4DD00F95C892}"/>
                </a:ext>
              </a:extLst>
            </p:cNvPr>
            <p:cNvSpPr/>
            <p:nvPr/>
          </p:nvSpPr>
          <p:spPr>
            <a:xfrm>
              <a:off x="856003" y="374072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2730B48-3EF0-4954-8DD5-DC53C797C86F}"/>
                </a:ext>
              </a:extLst>
            </p:cNvPr>
            <p:cNvSpPr/>
            <p:nvPr/>
          </p:nvSpPr>
          <p:spPr>
            <a:xfrm>
              <a:off x="856003" y="413400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93564DAB-7344-4C4C-89AD-97F2F1D2F826}"/>
                </a:ext>
              </a:extLst>
            </p:cNvPr>
            <p:cNvSpPr/>
            <p:nvPr/>
          </p:nvSpPr>
          <p:spPr>
            <a:xfrm>
              <a:off x="856003" y="452728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BFB514E-DA6D-4966-9F86-7F47DC4ACA26}"/>
                </a:ext>
              </a:extLst>
            </p:cNvPr>
            <p:cNvSpPr/>
            <p:nvPr/>
          </p:nvSpPr>
          <p:spPr>
            <a:xfrm>
              <a:off x="856003" y="492056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5BD2F36-94B7-45A4-AD87-B82E2B3044F6}"/>
                </a:ext>
              </a:extLst>
            </p:cNvPr>
            <p:cNvSpPr/>
            <p:nvPr/>
          </p:nvSpPr>
          <p:spPr>
            <a:xfrm>
              <a:off x="856003" y="531384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535250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18058CD-E023-4CDC-8115-22E792ABDA82}"/>
                </a:ext>
              </a:extLst>
            </p:cNvPr>
            <p:cNvSpPr/>
            <p:nvPr/>
          </p:nvSpPr>
          <p:spPr>
            <a:xfrm>
              <a:off x="856003" y="5707122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rgbClr val="535250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F2E712F-642F-4336-AAEC-10329526E5F5}"/>
              </a:ext>
            </a:extLst>
          </p:cNvPr>
          <p:cNvSpPr txBox="1"/>
          <p:nvPr/>
        </p:nvSpPr>
        <p:spPr>
          <a:xfrm>
            <a:off x="585346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7DD560-446F-4B3F-8772-53842CEFEFF1}"/>
              </a:ext>
            </a:extLst>
          </p:cNvPr>
          <p:cNvSpPr txBox="1"/>
          <p:nvPr/>
        </p:nvSpPr>
        <p:spPr>
          <a:xfrm>
            <a:off x="691097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7B4219-822C-4719-94C5-5898728FD357}"/>
              </a:ext>
            </a:extLst>
          </p:cNvPr>
          <p:cNvSpPr txBox="1"/>
          <p:nvPr/>
        </p:nvSpPr>
        <p:spPr>
          <a:xfrm>
            <a:off x="8006163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C8B0DC-E724-41A4-8B16-3C452AAC2C3F}"/>
              </a:ext>
            </a:extLst>
          </p:cNvPr>
          <p:cNvSpPr txBox="1"/>
          <p:nvPr/>
        </p:nvSpPr>
        <p:spPr>
          <a:xfrm>
            <a:off x="905904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40AD3-0706-41AF-A7E1-6CE8FB3BE15C}"/>
              </a:ext>
            </a:extLst>
          </p:cNvPr>
          <p:cNvSpPr txBox="1"/>
          <p:nvPr/>
        </p:nvSpPr>
        <p:spPr>
          <a:xfrm>
            <a:off x="10129447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Item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8FE890-B861-4277-812D-4EB2AECAB6EE}"/>
              </a:ext>
            </a:extLst>
          </p:cNvPr>
          <p:cNvSpPr txBox="1"/>
          <p:nvPr/>
        </p:nvSpPr>
        <p:spPr>
          <a:xfrm>
            <a:off x="1203157" y="3603778"/>
            <a:ext cx="287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227BF2-31BE-4689-99EB-73CAED6C7196}"/>
              </a:ext>
            </a:extLst>
          </p:cNvPr>
          <p:cNvSpPr txBox="1"/>
          <p:nvPr/>
        </p:nvSpPr>
        <p:spPr>
          <a:xfrm>
            <a:off x="1203157" y="2002484"/>
            <a:ext cx="287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Insert Your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Title Here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9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DC27C3F2-B8B7-48BE-842D-3D057FAA227F}"/>
              </a:ext>
            </a:extLst>
          </p:cNvPr>
          <p:cNvSpPr/>
          <p:nvPr/>
        </p:nvSpPr>
        <p:spPr>
          <a:xfrm>
            <a:off x="7884368" y="3037440"/>
            <a:ext cx="3480318" cy="2058039"/>
          </a:xfrm>
          <a:custGeom>
            <a:avLst/>
            <a:gdLst>
              <a:gd name="connsiteX0" fmla="*/ 0 w 3480318"/>
              <a:gd name="connsiteY0" fmla="*/ 0 h 2058039"/>
              <a:gd name="connsiteX1" fmla="*/ 3039447 w 3480318"/>
              <a:gd name="connsiteY1" fmla="*/ 0 h 2058039"/>
              <a:gd name="connsiteX2" fmla="*/ 3480318 w 3480318"/>
              <a:gd name="connsiteY2" fmla="*/ 440872 h 2058039"/>
              <a:gd name="connsiteX3" fmla="*/ 3039447 w 3480318"/>
              <a:gd name="connsiteY3" fmla="*/ 881743 h 2058039"/>
              <a:gd name="connsiteX4" fmla="*/ 1499687 w 3480318"/>
              <a:gd name="connsiteY4" fmla="*/ 881743 h 2058039"/>
              <a:gd name="connsiteX5" fmla="*/ 1499687 w 3480318"/>
              <a:gd name="connsiteY5" fmla="*/ 2058039 h 2058039"/>
              <a:gd name="connsiteX6" fmla="*/ 1463687 w 3480318"/>
              <a:gd name="connsiteY6" fmla="*/ 2058039 h 2058039"/>
              <a:gd name="connsiteX7" fmla="*/ 1463687 w 3480318"/>
              <a:gd name="connsiteY7" fmla="*/ 881743 h 2058039"/>
              <a:gd name="connsiteX8" fmla="*/ 0 w 3480318"/>
              <a:gd name="connsiteY8" fmla="*/ 881743 h 205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0318" h="2058039">
                <a:moveTo>
                  <a:pt x="0" y="0"/>
                </a:moveTo>
                <a:lnTo>
                  <a:pt x="3039447" y="0"/>
                </a:lnTo>
                <a:lnTo>
                  <a:pt x="3480318" y="440872"/>
                </a:lnTo>
                <a:lnTo>
                  <a:pt x="3039447" y="881743"/>
                </a:lnTo>
                <a:lnTo>
                  <a:pt x="1499687" y="881743"/>
                </a:lnTo>
                <a:lnTo>
                  <a:pt x="1499687" y="2058039"/>
                </a:lnTo>
                <a:lnTo>
                  <a:pt x="1463687" y="2058039"/>
                </a:lnTo>
                <a:lnTo>
                  <a:pt x="1463687" y="881743"/>
                </a:lnTo>
                <a:lnTo>
                  <a:pt x="0" y="8817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5AD25E16-0C54-44FF-80C0-1BC0D67F983C}"/>
              </a:ext>
            </a:extLst>
          </p:cNvPr>
          <p:cNvSpPr/>
          <p:nvPr/>
        </p:nvSpPr>
        <p:spPr>
          <a:xfrm rot="5400000">
            <a:off x="6223426" y="1234985"/>
            <a:ext cx="1888079" cy="3480319"/>
          </a:xfrm>
          <a:custGeom>
            <a:avLst/>
            <a:gdLst>
              <a:gd name="connsiteX0" fmla="*/ 1006336 w 1888079"/>
              <a:gd name="connsiteY0" fmla="*/ 3480319 h 3480319"/>
              <a:gd name="connsiteX1" fmla="*/ 1006336 w 1888079"/>
              <a:gd name="connsiteY1" fmla="*/ 440871 h 3480319"/>
              <a:gd name="connsiteX2" fmla="*/ 1447208 w 1888079"/>
              <a:gd name="connsiteY2" fmla="*/ 0 h 3480319"/>
              <a:gd name="connsiteX3" fmla="*/ 1888079 w 1888079"/>
              <a:gd name="connsiteY3" fmla="*/ 440871 h 3480319"/>
              <a:gd name="connsiteX4" fmla="*/ 1888079 w 1888079"/>
              <a:gd name="connsiteY4" fmla="*/ 3480319 h 3480319"/>
              <a:gd name="connsiteX5" fmla="*/ 0 w 1888079"/>
              <a:gd name="connsiteY5" fmla="*/ 2002683 h 3480319"/>
              <a:gd name="connsiteX6" fmla="*/ 0 w 1888079"/>
              <a:gd name="connsiteY6" fmla="*/ 1966683 h 3480319"/>
              <a:gd name="connsiteX7" fmla="*/ 1006333 w 1888079"/>
              <a:gd name="connsiteY7" fmla="*/ 1966683 h 3480319"/>
              <a:gd name="connsiteX8" fmla="*/ 1006333 w 1888079"/>
              <a:gd name="connsiteY8" fmla="*/ 2002683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8079" h="3480319">
                <a:moveTo>
                  <a:pt x="1006336" y="3480319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1"/>
                </a:lnTo>
                <a:lnTo>
                  <a:pt x="1888079" y="3480319"/>
                </a:lnTo>
                <a:close/>
                <a:moveTo>
                  <a:pt x="0" y="2002683"/>
                </a:moveTo>
                <a:lnTo>
                  <a:pt x="0" y="1966683"/>
                </a:lnTo>
                <a:lnTo>
                  <a:pt x="1006333" y="1966683"/>
                </a:lnTo>
                <a:lnTo>
                  <a:pt x="1006333" y="200268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F4A67883-DBF1-4722-BD3B-EB83616DE9D2}"/>
              </a:ext>
            </a:extLst>
          </p:cNvPr>
          <p:cNvSpPr/>
          <p:nvPr/>
        </p:nvSpPr>
        <p:spPr>
          <a:xfrm rot="5400000">
            <a:off x="3681385" y="2326300"/>
            <a:ext cx="2058039" cy="3480319"/>
          </a:xfrm>
          <a:custGeom>
            <a:avLst/>
            <a:gdLst>
              <a:gd name="connsiteX0" fmla="*/ 0 w 2058039"/>
              <a:gd name="connsiteY0" fmla="*/ 3480319 h 3480319"/>
              <a:gd name="connsiteX1" fmla="*/ 0 w 2058039"/>
              <a:gd name="connsiteY1" fmla="*/ 440871 h 3480319"/>
              <a:gd name="connsiteX2" fmla="*/ 440872 w 2058039"/>
              <a:gd name="connsiteY2" fmla="*/ 0 h 3480319"/>
              <a:gd name="connsiteX3" fmla="*/ 881744 w 2058039"/>
              <a:gd name="connsiteY3" fmla="*/ 440871 h 3480319"/>
              <a:gd name="connsiteX4" fmla="*/ 881744 w 2058039"/>
              <a:gd name="connsiteY4" fmla="*/ 1952639 h 3480319"/>
              <a:gd name="connsiteX5" fmla="*/ 2058039 w 2058039"/>
              <a:gd name="connsiteY5" fmla="*/ 1952639 h 3480319"/>
              <a:gd name="connsiteX6" fmla="*/ 2058039 w 2058039"/>
              <a:gd name="connsiteY6" fmla="*/ 1988639 h 3480319"/>
              <a:gd name="connsiteX7" fmla="*/ 881744 w 2058039"/>
              <a:gd name="connsiteY7" fmla="*/ 1988639 h 3480319"/>
              <a:gd name="connsiteX8" fmla="*/ 881743 w 2058039"/>
              <a:gd name="connsiteY8" fmla="*/ 3480319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8039" h="3480319">
                <a:moveTo>
                  <a:pt x="0" y="3480319"/>
                </a:moveTo>
                <a:lnTo>
                  <a:pt x="0" y="440871"/>
                </a:lnTo>
                <a:lnTo>
                  <a:pt x="440872" y="0"/>
                </a:lnTo>
                <a:lnTo>
                  <a:pt x="881744" y="440871"/>
                </a:lnTo>
                <a:lnTo>
                  <a:pt x="881744" y="1952639"/>
                </a:lnTo>
                <a:lnTo>
                  <a:pt x="2058039" y="1952639"/>
                </a:lnTo>
                <a:lnTo>
                  <a:pt x="2058039" y="1988639"/>
                </a:lnTo>
                <a:lnTo>
                  <a:pt x="881744" y="1988639"/>
                </a:lnTo>
                <a:lnTo>
                  <a:pt x="881743" y="34803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3910D14-9FA3-4CC2-9E8C-FAFAFDE746D2}"/>
              </a:ext>
            </a:extLst>
          </p:cNvPr>
          <p:cNvSpPr/>
          <p:nvPr/>
        </p:nvSpPr>
        <p:spPr>
          <a:xfrm>
            <a:off x="4105468" y="3257047"/>
            <a:ext cx="19151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20XX. ~ 20XX.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ED6244F-2DD3-4949-902D-1DCDA2930247}"/>
              </a:ext>
            </a:extLst>
          </p:cNvPr>
          <p:cNvSpPr/>
          <p:nvPr/>
        </p:nvSpPr>
        <p:spPr>
          <a:xfrm>
            <a:off x="6562529" y="3257047"/>
            <a:ext cx="19151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20XX. ~ 20XX.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3A3F3CB-6D69-42C6-A96C-7A0533819C01}"/>
              </a:ext>
            </a:extLst>
          </p:cNvPr>
          <p:cNvSpPr/>
          <p:nvPr/>
        </p:nvSpPr>
        <p:spPr>
          <a:xfrm>
            <a:off x="9019590" y="3257047"/>
            <a:ext cx="19151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20XX. ~ 20XX.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EE8FA-F5AF-46DD-B448-8F4D011A0D72}"/>
              </a:ext>
            </a:extLst>
          </p:cNvPr>
          <p:cNvSpPr txBox="1"/>
          <p:nvPr/>
        </p:nvSpPr>
        <p:spPr>
          <a:xfrm>
            <a:off x="2183505" y="1882999"/>
            <a:ext cx="2909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6F769F9-CD7B-47B5-A4B9-39D1051C557B}"/>
              </a:ext>
            </a:extLst>
          </p:cNvPr>
          <p:cNvSpPr/>
          <p:nvPr/>
        </p:nvSpPr>
        <p:spPr>
          <a:xfrm>
            <a:off x="2183504" y="1557461"/>
            <a:ext cx="290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BE3DB-F2D5-497B-BDCE-1774283538C5}"/>
              </a:ext>
            </a:extLst>
          </p:cNvPr>
          <p:cNvSpPr txBox="1"/>
          <p:nvPr/>
        </p:nvSpPr>
        <p:spPr>
          <a:xfrm>
            <a:off x="7090891" y="1882999"/>
            <a:ext cx="2909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B9E3B79-6B33-4690-BAC6-30891622782E}"/>
              </a:ext>
            </a:extLst>
          </p:cNvPr>
          <p:cNvSpPr/>
          <p:nvPr/>
        </p:nvSpPr>
        <p:spPr>
          <a:xfrm>
            <a:off x="7090890" y="1557461"/>
            <a:ext cx="290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CDF38-017C-4064-848A-5A3BB64A623D}"/>
              </a:ext>
            </a:extLst>
          </p:cNvPr>
          <p:cNvSpPr txBox="1"/>
          <p:nvPr/>
        </p:nvSpPr>
        <p:spPr>
          <a:xfrm>
            <a:off x="4647876" y="4633550"/>
            <a:ext cx="2395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BA8FD8B-C764-4E4D-BB57-C240F6ED2962}"/>
              </a:ext>
            </a:extLst>
          </p:cNvPr>
          <p:cNvSpPr/>
          <p:nvPr/>
        </p:nvSpPr>
        <p:spPr>
          <a:xfrm>
            <a:off x="4647874" y="4308012"/>
            <a:ext cx="239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DF248-8204-4E86-90E4-E538EB17C8B2}"/>
              </a:ext>
            </a:extLst>
          </p:cNvPr>
          <p:cNvSpPr txBox="1"/>
          <p:nvPr/>
        </p:nvSpPr>
        <p:spPr>
          <a:xfrm>
            <a:off x="9534006" y="4633550"/>
            <a:ext cx="2395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A8B7B7D-4C1F-4DAF-BEB1-F6A99DA008EB}"/>
              </a:ext>
            </a:extLst>
          </p:cNvPr>
          <p:cNvSpPr/>
          <p:nvPr/>
        </p:nvSpPr>
        <p:spPr>
          <a:xfrm>
            <a:off x="9534004" y="4308012"/>
            <a:ext cx="239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EF403BD9-BCF3-4115-807D-E6FCAE00BD10}"/>
              </a:ext>
            </a:extLst>
          </p:cNvPr>
          <p:cNvSpPr/>
          <p:nvPr/>
        </p:nvSpPr>
        <p:spPr>
          <a:xfrm rot="5400000">
            <a:off x="1052712" y="978393"/>
            <a:ext cx="1888079" cy="3993503"/>
          </a:xfrm>
          <a:custGeom>
            <a:avLst/>
            <a:gdLst>
              <a:gd name="connsiteX0" fmla="*/ 1006336 w 1888079"/>
              <a:gd name="connsiteY0" fmla="*/ 3993503 h 3993503"/>
              <a:gd name="connsiteX1" fmla="*/ 1006336 w 1888079"/>
              <a:gd name="connsiteY1" fmla="*/ 440871 h 3993503"/>
              <a:gd name="connsiteX2" fmla="*/ 1447208 w 1888079"/>
              <a:gd name="connsiteY2" fmla="*/ 0 h 3993503"/>
              <a:gd name="connsiteX3" fmla="*/ 1888079 w 1888079"/>
              <a:gd name="connsiteY3" fmla="*/ 440872 h 3993503"/>
              <a:gd name="connsiteX4" fmla="*/ 1888079 w 1888079"/>
              <a:gd name="connsiteY4" fmla="*/ 3993503 h 3993503"/>
              <a:gd name="connsiteX5" fmla="*/ 0 w 1888079"/>
              <a:gd name="connsiteY5" fmla="*/ 1995947 h 3993503"/>
              <a:gd name="connsiteX6" fmla="*/ 0 w 1888079"/>
              <a:gd name="connsiteY6" fmla="*/ 1959947 h 3993503"/>
              <a:gd name="connsiteX7" fmla="*/ 1006333 w 1888079"/>
              <a:gd name="connsiteY7" fmla="*/ 1959947 h 3993503"/>
              <a:gd name="connsiteX8" fmla="*/ 1006333 w 1888079"/>
              <a:gd name="connsiteY8" fmla="*/ 1995947 h 399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8079" h="3993503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342B834-6F1D-430F-A25B-96430E72EE84}"/>
              </a:ext>
            </a:extLst>
          </p:cNvPr>
          <p:cNvSpPr/>
          <p:nvPr/>
        </p:nvSpPr>
        <p:spPr>
          <a:xfrm>
            <a:off x="1648406" y="3257047"/>
            <a:ext cx="191513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</a:rPr>
              <a:t>20XX. ~ 20XX.</a:t>
            </a:r>
          </a:p>
        </p:txBody>
      </p:sp>
    </p:spTree>
    <p:extLst>
      <p:ext uri="{BB962C8B-B14F-4D97-AF65-F5344CB8AC3E}">
        <p14:creationId xmlns:p14="http://schemas.microsoft.com/office/powerpoint/2010/main" val="192934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338F239F-4079-4327-B89C-8338EC3322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D0D3F-85C4-4E9C-B62A-8D9CCBE71798}"/>
              </a:ext>
            </a:extLst>
          </p:cNvPr>
          <p:cNvSpPr txBox="1"/>
          <p:nvPr/>
        </p:nvSpPr>
        <p:spPr>
          <a:xfrm>
            <a:off x="961056" y="1215771"/>
            <a:ext cx="385355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3200" u="sng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u="none" dirty="0">
                <a:latin typeface="+mn-lt"/>
              </a:rPr>
              <a:t>Deliverables</a:t>
            </a:r>
            <a:endParaRPr lang="ko-KR" altLang="en-US" sz="2800" u="none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91B29-5E15-4E65-8B5E-9563D45E9FA3}"/>
              </a:ext>
            </a:extLst>
          </p:cNvPr>
          <p:cNvSpPr txBox="1"/>
          <p:nvPr/>
        </p:nvSpPr>
        <p:spPr>
          <a:xfrm>
            <a:off x="969712" y="3205501"/>
            <a:ext cx="2656996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32K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4657CA-11ED-4356-BB85-54F0A04ABB69}"/>
              </a:ext>
            </a:extLst>
          </p:cNvPr>
          <p:cNvSpPr/>
          <p:nvPr/>
        </p:nvSpPr>
        <p:spPr>
          <a:xfrm>
            <a:off x="969712" y="2169902"/>
            <a:ext cx="2656996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A7E19-DFEB-42F7-98C5-B07EAC97E81F}"/>
              </a:ext>
            </a:extLst>
          </p:cNvPr>
          <p:cNvSpPr txBox="1"/>
          <p:nvPr/>
        </p:nvSpPr>
        <p:spPr>
          <a:xfrm>
            <a:off x="969712" y="4016587"/>
            <a:ext cx="265699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</a:rPr>
              <a:t>amet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consectetur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adipisicing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elit</a:t>
            </a:r>
            <a:r>
              <a:rPr lang="en-US" altLang="ko-KR" dirty="0">
                <a:solidFill>
                  <a:schemeClr val="bg1"/>
                </a:solidFill>
              </a:rPr>
              <a:t>, sed do </a:t>
            </a:r>
            <a:r>
              <a:rPr lang="en-US" altLang="ko-KR" dirty="0" err="1">
                <a:solidFill>
                  <a:schemeClr val="bg1"/>
                </a:solidFill>
              </a:rPr>
              <a:t>eiusmod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tempor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17103-5BEB-4E49-B162-07F03AC8BE87}"/>
              </a:ext>
            </a:extLst>
          </p:cNvPr>
          <p:cNvSpPr txBox="1"/>
          <p:nvPr/>
        </p:nvSpPr>
        <p:spPr>
          <a:xfrm>
            <a:off x="4222026" y="3205501"/>
            <a:ext cx="2656996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514K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9426466-7CE7-487E-BA14-7AA9F7D0BD72}"/>
              </a:ext>
            </a:extLst>
          </p:cNvPr>
          <p:cNvSpPr/>
          <p:nvPr/>
        </p:nvSpPr>
        <p:spPr>
          <a:xfrm>
            <a:off x="4222026" y="2169902"/>
            <a:ext cx="2656996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</a:rPr>
              <a:t>adipisicing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C813EB-160D-4470-BCAC-5A892507CAB6}"/>
              </a:ext>
            </a:extLst>
          </p:cNvPr>
          <p:cNvSpPr txBox="1"/>
          <p:nvPr/>
        </p:nvSpPr>
        <p:spPr>
          <a:xfrm>
            <a:off x="4222026" y="4016587"/>
            <a:ext cx="265699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</a:rPr>
              <a:t>amet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consectetur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adipisicing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elit</a:t>
            </a:r>
            <a:r>
              <a:rPr lang="en-US" altLang="ko-KR" dirty="0">
                <a:solidFill>
                  <a:schemeClr val="bg1"/>
                </a:solidFill>
              </a:rPr>
              <a:t>, sed do </a:t>
            </a:r>
            <a:r>
              <a:rPr lang="en-US" altLang="ko-KR" dirty="0" err="1">
                <a:solidFill>
                  <a:schemeClr val="bg1"/>
                </a:solidFill>
              </a:rPr>
              <a:t>eiusmod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tempor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0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9D2B617A-36EB-43C7-A68D-473EA43E0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46B8C44-7283-4DDA-8A13-F1D073E2ED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9F07B64B-75ED-4B55-937D-BFE343D86F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790655F-253C-46DF-8B77-F90FD31C2C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D289E-C30C-4763-81E4-DB23EA159BCA}"/>
              </a:ext>
            </a:extLst>
          </p:cNvPr>
          <p:cNvSpPr txBox="1"/>
          <p:nvPr/>
        </p:nvSpPr>
        <p:spPr>
          <a:xfrm>
            <a:off x="1670314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93C755-AD0C-4AAE-A9F4-12DD9A2182D1}"/>
              </a:ext>
            </a:extLst>
          </p:cNvPr>
          <p:cNvSpPr txBox="1"/>
          <p:nvPr/>
        </p:nvSpPr>
        <p:spPr>
          <a:xfrm>
            <a:off x="1670314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203DD-12F9-42ED-8AAF-C5DE6C9DA950}"/>
              </a:ext>
            </a:extLst>
          </p:cNvPr>
          <p:cNvSpPr txBox="1"/>
          <p:nvPr/>
        </p:nvSpPr>
        <p:spPr>
          <a:xfrm>
            <a:off x="6819901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85F21-EFC7-4F7A-9F71-1EAC8E9E1D9D}"/>
              </a:ext>
            </a:extLst>
          </p:cNvPr>
          <p:cNvSpPr txBox="1"/>
          <p:nvPr/>
        </p:nvSpPr>
        <p:spPr>
          <a:xfrm>
            <a:off x="6819901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E987DD9-C7E6-4F87-8779-E760AAF53D1B}"/>
              </a:ext>
            </a:extLst>
          </p:cNvPr>
          <p:cNvSpPr/>
          <p:nvPr/>
        </p:nvSpPr>
        <p:spPr>
          <a:xfrm>
            <a:off x="1670314" y="2977683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Lora Black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894BEE3-8EC6-4347-B339-5253353D4BA5}"/>
              </a:ext>
            </a:extLst>
          </p:cNvPr>
          <p:cNvSpPr/>
          <p:nvPr/>
        </p:nvSpPr>
        <p:spPr>
          <a:xfrm>
            <a:off x="1670314" y="5726308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Amy Harris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D4972C7-DC32-456D-B4D5-11B4F6F44ED1}"/>
              </a:ext>
            </a:extLst>
          </p:cNvPr>
          <p:cNvSpPr/>
          <p:nvPr/>
        </p:nvSpPr>
        <p:spPr>
          <a:xfrm>
            <a:off x="6819901" y="2977683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John Smith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31E98C4-73CA-4FED-939F-FCA41B03FA3B}"/>
              </a:ext>
            </a:extLst>
          </p:cNvPr>
          <p:cNvSpPr/>
          <p:nvPr/>
        </p:nvSpPr>
        <p:spPr>
          <a:xfrm>
            <a:off x="6819901" y="5726308"/>
            <a:ext cx="403198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Justin Lee</a:t>
            </a:r>
          </a:p>
        </p:txBody>
      </p:sp>
    </p:spTree>
    <p:extLst>
      <p:ext uri="{BB962C8B-B14F-4D97-AF65-F5344CB8AC3E}">
        <p14:creationId xmlns:p14="http://schemas.microsoft.com/office/powerpoint/2010/main" val="3636226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175000" y="3530598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242935" y="4238484"/>
            <a:ext cx="57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01:00pm ~ 01:30pm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241462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그래픽 1">
            <a:extLst>
              <a:ext uri="{FF2B5EF4-FFF2-40B4-BE49-F238E27FC236}">
                <a16:creationId xmlns:a16="http://schemas.microsoft.com/office/drawing/2014/main" id="{88468FEB-83D3-45C7-85A8-3FFB2B8D0986}"/>
              </a:ext>
            </a:extLst>
          </p:cNvPr>
          <p:cNvGrpSpPr/>
          <p:nvPr/>
        </p:nvGrpSpPr>
        <p:grpSpPr>
          <a:xfrm>
            <a:off x="768428" y="1052180"/>
            <a:ext cx="10432425" cy="5152625"/>
            <a:chOff x="1311073" y="1527797"/>
            <a:chExt cx="9551982" cy="4717770"/>
          </a:xfrm>
          <a:solidFill>
            <a:schemeClr val="bg1">
              <a:alpha val="15000"/>
            </a:schemeClr>
          </a:solidFill>
        </p:grpSpPr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86CF87B5-FA8C-4B5F-A64E-1251920E2BF1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8C1D21E6-2ACF-410B-A6D3-AC14B9788A46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75E01701-06B1-41FF-A743-25F4A4235518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501C191B-A8D5-4DBF-ACB2-F4801E0B2C3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7E888C99-B790-4EA9-A7BB-2DD0F24C3F00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E2939F31-4E05-487A-BCBD-18347C9A4A01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1F371D14-91DB-4CE4-AC33-15607687D804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8CEB466B-3E03-45F1-893C-F6A7E500A011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BDBAAD8-BCFE-40D5-A6BB-9D19AD91E742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94674603-3A94-4F4A-A5E0-AF65D46A7AA4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499F48A9-A835-490B-8AC5-880C411D0A3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BBAF8897-1C97-473C-BDE5-79523BE4E4F8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402CD4BE-247B-4A6A-9EB5-9DC5D1CF0482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8592332B-A5A3-40E4-AE63-086A1F70A05C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6B2FEECF-11A8-4F47-85C5-E6F36E2D049F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E2831E98-30E4-4E18-9E0A-4879D93A3EF2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F2676942-811F-4509-94E2-A16417BCFA26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11E6A75D-05B5-49BF-8025-A3D7C9058E67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816B9DEC-7AEB-46CA-B7A0-231024DB291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990D44B-087A-4F33-8A25-F977D8343AD0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EE329DC9-E83C-445A-8EC2-85AE9C2CC801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776CC92-13F6-43CA-8CDD-D6C7384D4D19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723432E7-79EB-44C0-B807-F0FB81339390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7EDD964E-89EC-4A80-98D5-CAD760953DBD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2451ECD4-2FC2-44AE-804B-44DAC6CD6D4C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A1DA8141-0A91-4661-BC24-61FE05F8C7BA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2887D490-80B8-4B6C-AD39-2215D2278B6B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774A4E71-9A77-4CD8-ACD7-AB8666A869F9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AD7295E9-288B-4C37-AC0C-E3C0CA09F371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83814C28-B546-4341-8D50-08BE6D4366DE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131205CA-AA8B-4B9C-9660-759F06BC14AD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1DD26FE5-A3EB-4155-8070-B0FA5FCFDBF3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F67A2FA-20D4-4DA0-98AE-36F4A4162DC3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5953E77-632A-4E8A-B9F8-8A049288AACE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79F5AF0E-174C-4153-B62A-4DD7A4C6C236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87B46EDC-9BFB-4A39-B180-A2D6EEE2C912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F909F7C8-17F6-41F9-A843-A7CE5F9B0299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6D6E746B-C451-420F-8BDE-C8AB89B81F11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67C067BE-56A2-45D2-B1B8-6822176BBEF7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05ED9785-35DD-48B6-8981-0DC835ADE55A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2EB2FAD0-5C50-4171-A57E-B8ED080BAAA7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B4F4A8AA-FB99-479A-BF6F-2508CA31BC34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AB0F0BE6-17B5-4930-B569-2233EF1160F6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C6260967-78C2-4BE1-900F-9C6328371F93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D2727A65-9996-4D22-A029-2CB616C8F820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10F99F6-6196-475A-AE3E-C7681FD9FE36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B0600744-6167-4DDB-948B-68106ECC2C2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F794762F-4BE0-409E-952C-35829CD10300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799ACFC5-42D9-490F-A39D-A2B95D570EB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F80A2460-49F8-4D9A-A54A-41BDDF381D3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1FF64790-3262-4BB7-9845-FA4F7854F6F5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464406D1-C008-44FB-8A61-E82B90C8256B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AEE3067B-A568-4DEE-9321-499267C3E81B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78FD3DC7-E3D0-4230-94B1-8D84D2DED6D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2B017CF2-57DA-4DF7-95C6-88B4D37E317E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40D84B66-A9A9-4BFF-A03A-39FB18D9F2F5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2D89C20A-3BEF-43B3-A73B-2C08CF7E0C56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8304815D-8524-4208-B22B-D53CF79F727F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EBDD3178-A9C4-4EE4-B85B-B7A7A49D401F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034B2D96-A0A4-40B7-BB93-39CDFD565896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F31D8BE2-75D8-4FA2-A4A7-6941A204ACF7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7C603347-5728-48DE-981B-D236598D1B76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B59E78FB-8DDC-4A5D-868F-FA1BBAD95222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EB38D385-F85A-4C32-84C5-E6F58EF183C2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884EEC82-4E3E-428E-B136-479F1B4B5FB6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0926BFF3-8129-4421-8C13-317E86F79AAA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2FCE7729-DF61-4C2C-A48B-679B7FDDDD1D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8214BE79-AA26-45B5-813B-EB0F418D0A36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86EE9049-EA52-429A-B6C7-AD7B1B0E7EE7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E1555EA4-38C7-4249-BE63-5E6827314B90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719E3287-DE45-405E-92D2-7CE5EFA6B438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160B13B4-72CC-4494-8474-B29218E3F7F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545B35CF-AA43-46A7-8E72-401E07C3E09E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F46DF8FC-834A-483E-AD6B-9ACC251ED2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7F45C1D-9798-4E69-8C7D-D9922233D79B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B0B5171A-D90B-4F26-B7AB-0CCF6012A6EC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1CE0E302-8F2F-4432-95F3-3922AAF7F53B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BE1C86-03B9-4DD5-BF0A-FE04E152C149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06F00B3B-F531-4755-9D55-0043BC63FE0F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1A2B65B2-D663-4978-BD21-35A6A6AAFCA6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324A685D-1250-4454-875B-D1FA0AF60B95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152093D2-8356-4AB4-9EB4-562F8AB206F8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BB2E39E4-F73E-447B-825A-FCB9DFB6F6C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4F47946C-3A53-43FA-B5B4-D5F03D9B09CF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97EE309F-677F-4BB5-99CB-0CE3D05EC137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2621EFA4-75BC-44B3-90CF-1D7FAFCE66C9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194AD946-E625-4EED-B0C5-111FA5B948B6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039CF1C3-2AE3-4B14-85E0-E9EB4EE57923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89DECBC9-E071-46BC-89A6-516E467078C3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81C64FA8-CB8B-4F1A-83BA-853DF9C94E41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C128992C-4143-42AE-8FAF-C5AEEB6F3217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BD397C3A-F142-454A-A721-897FEA5C6672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FC4299CD-A816-4697-B9F8-FA5A1A4523D3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FC22D499-874C-4695-9FF8-46B3E4FC2051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A2B48D7D-4094-4D48-AB1D-30D9025A7032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BAB92FBB-C073-48E9-8A20-06DF11FDA6EA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3DB44BAB-B262-401C-8881-E4E7B49F4420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CAA85C77-86FA-45DF-BAD9-183B5B5F0507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0068B287-35EB-4D7E-BCEF-76A32CA4342C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608254B3-C153-44A7-9BDA-AF7DED8F6588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FB145CDC-0033-4B59-8422-FFEA719F201D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9AF84B6F-492A-4D58-93A6-7216AC15C13F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66F01803-CF87-442A-88EA-B30E68612BFB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A5FF49F5-158A-4FD2-B5B6-15AA1E896A56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533EFAD5-DAAF-40B6-9421-135779C38749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6B67306E-AE2D-461F-A783-2418CA734B20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D615FFD2-4F9D-4201-99BA-A5FAE4A3B432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D51AD62-1DB4-4E56-B2B7-8567B62FC64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338ADFF-9DED-4DCE-B527-E443CA11B33D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F68354C4-FE69-4425-8498-B1B2650CE909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6" name="자유형: 도형 295">
              <a:extLst>
                <a:ext uri="{FF2B5EF4-FFF2-40B4-BE49-F238E27FC236}">
                  <a16:creationId xmlns:a16="http://schemas.microsoft.com/office/drawing/2014/main" id="{97836D90-6157-4C0C-BE07-3C78DD59A361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ADB635FD-6E8E-4D88-8F7F-0E0C1B675483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2A43F83F-274C-4EF9-B9B4-8BB53DDD802E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CD067D53-1B90-44C8-86D8-3DFD1CA683D3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B043037B-8454-4648-917D-32FD33123E9D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EFAB40-D363-489A-861D-4D79707706EA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5C08DF2-423A-4990-9F34-9FCECC84A3D1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33845426-5C40-479F-93AB-08B0F197C6F6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D9005CF4-D35B-4AAC-A984-962BD2DCAD81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EEC3B1B7-BF0A-4336-A2F9-DFC01E22151E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99C92C9C-EA4D-41D4-B943-798FEB292F63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EC5F823-CDAE-4680-AD70-1ED924C8651C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5A3A70C2-AF7A-4E34-8096-E6C69F15FD3A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B2B8B1D0-A3DB-49A2-9F75-6B6DF5989987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0BE5D991-FF20-4866-99B2-770DB9307A6A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F38A0CE-6A2E-4B90-A991-AD7DFAB8E47B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5A3FAA39-990F-4972-B112-E8F1DA134649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AD5E91A7-A721-411F-840E-108F5176A4E1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4ABB5B7D-1A78-4E63-903B-1D0277CA6477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A8CBC9DC-A9A9-4AF9-853F-858FEC3663A8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506491B-716C-4826-A5BD-B6B6E8688A8F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7E56FD1D-9F94-4042-BF09-89C3EF4D45A5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35DE1E02-D038-4EFD-AD6E-E0BA1FDD3DC7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5461FBBF-9EBD-4BCC-B981-0D2FAA4E1DEC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408E0BE1-1D7F-4CE3-A905-4C0F1C14C694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123FC2E2-8390-4DA6-AF0D-416DBCF39219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AF9E4DF-0D45-4154-8E5A-E00835B75BA4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97BD89A2-931A-4A86-AD95-10C5BA86563D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D8DFBE9D-0024-4855-BAFE-F71B9ABC9046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364E352-80DB-4DF8-AFFA-4607643F61C2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AC229CBC-8979-4210-930A-F2325093867B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3C67C01E-370C-4B5F-99CD-D3360C7D292A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F1C293C-0AAD-4A1D-84CE-AFC925357130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A763839B-EB6F-4388-BC24-64F246382098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92703681-972C-409E-B5B1-D734CA0B6C9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74702FFE-64EC-4954-B24F-B757EA7BA315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C9EFEAF-0DD4-4908-A42C-EC6DA6F089E0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FFEAAD1A-21C9-4696-BFB1-551F7B4E15EB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FA478F8A-906D-4AA1-ABDA-F596A755BBF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774D018F-6E1A-4894-B1D4-FA5023747091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7943922-2EE3-451A-B7E8-BE929361CDEE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69224AA-CAAB-4A45-981A-5E154ED46F1A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314EAAA9-F8E8-4E3C-BB85-3EDAAC3F474E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892D4FBF-5255-43F8-BDB5-2AB41175FF67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A5EE6D9B-A0CF-4A3E-9C2C-D369AABFD742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C5612407-38AC-4105-8424-7BDE01FF57D7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2" name="자유형: 도형 341">
              <a:extLst>
                <a:ext uri="{FF2B5EF4-FFF2-40B4-BE49-F238E27FC236}">
                  <a16:creationId xmlns:a16="http://schemas.microsoft.com/office/drawing/2014/main" id="{536E4ADE-3E73-4AA4-B7EE-227F8763B320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BA9953EA-46FC-4361-8C93-F9CBC79E6E4E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8280937-4583-4A1E-B873-63041919BD5C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790B78F4-EF36-4020-B7D6-16CCF290F2FF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2C168C12-96F3-48FB-A5F0-EE1847514EF4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D277985B-B6EC-40E9-9853-60701E3EE3D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D662C713-B381-4190-A922-7048153C4FBB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2EF69178-90A1-4972-95A7-FD2A4EEC8FFF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39F77F80-6984-42B2-A767-6012F5D368E5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2DB28F2F-4276-4744-8251-BFA10A0EE48D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D00E6006-DA73-47C6-B363-F9B65B9BADA2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25BBD555-42AE-4079-858B-EF7CB2212F86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58D76D9A-F171-4904-96C3-39FD5D5C0B07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6A2AADF6-9B84-4A9E-98DD-E17F5B9D3CA6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0EEC65CA-690E-49A8-811A-0C80B2A3253E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D06D9B5A-67A7-44F7-8EFF-EE06F49514CC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3B5CB532-A536-41EE-B5C3-2F375008AFE8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6D551D5E-7144-4540-B6C8-31827DD54D8D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7CC2DFB5-B1DE-4163-A437-55676680B189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rgbClr val="1A1A1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1" name="자유형: 도형 360">
            <a:extLst>
              <a:ext uri="{FF2B5EF4-FFF2-40B4-BE49-F238E27FC236}">
                <a16:creationId xmlns:a16="http://schemas.microsoft.com/office/drawing/2014/main" id="{871F1636-E21E-4C37-8905-0408FF745C9F}"/>
              </a:ext>
            </a:extLst>
          </p:cNvPr>
          <p:cNvSpPr/>
          <p:nvPr/>
        </p:nvSpPr>
        <p:spPr>
          <a:xfrm>
            <a:off x="3335141" y="2757287"/>
            <a:ext cx="269446" cy="368244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1A1A1A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2" name="자유형: 도형 361">
            <a:extLst>
              <a:ext uri="{FF2B5EF4-FFF2-40B4-BE49-F238E27FC236}">
                <a16:creationId xmlns:a16="http://schemas.microsoft.com/office/drawing/2014/main" id="{8C29EF9D-7C5C-458C-BA98-63F8E1E6A6C6}"/>
              </a:ext>
            </a:extLst>
          </p:cNvPr>
          <p:cNvSpPr/>
          <p:nvPr/>
        </p:nvSpPr>
        <p:spPr>
          <a:xfrm>
            <a:off x="9875455" y="5033950"/>
            <a:ext cx="269446" cy="368244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1A1A1A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3" name="자유형: 도형 362">
            <a:extLst>
              <a:ext uri="{FF2B5EF4-FFF2-40B4-BE49-F238E27FC236}">
                <a16:creationId xmlns:a16="http://schemas.microsoft.com/office/drawing/2014/main" id="{B92EF571-1E27-4973-8E89-E6F7F1F52856}"/>
              </a:ext>
            </a:extLst>
          </p:cNvPr>
          <p:cNvSpPr/>
          <p:nvPr/>
        </p:nvSpPr>
        <p:spPr>
          <a:xfrm>
            <a:off x="5457526" y="2300496"/>
            <a:ext cx="269446" cy="368244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rgbClr val="1A1A1A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0A098DA1-392B-434B-B859-584BEC22C58B}"/>
              </a:ext>
            </a:extLst>
          </p:cNvPr>
          <p:cNvSpPr txBox="1"/>
          <p:nvPr/>
        </p:nvSpPr>
        <p:spPr>
          <a:xfrm>
            <a:off x="1828800" y="69868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 b="1">
                <a:solidFill>
                  <a:srgbClr val="40493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World map slide</a:t>
            </a:r>
            <a:endParaRPr lang="ko-KR" alt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67D1E18-BF09-42AD-82A6-FD5BB78DAFFD}"/>
              </a:ext>
            </a:extLst>
          </p:cNvPr>
          <p:cNvSpPr txBox="1"/>
          <p:nvPr/>
        </p:nvSpPr>
        <p:spPr>
          <a:xfrm>
            <a:off x="1762264" y="2594394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2EA09A-316E-4201-95DC-16710DA8CDAA}"/>
              </a:ext>
            </a:extLst>
          </p:cNvPr>
          <p:cNvSpPr/>
          <p:nvPr/>
        </p:nvSpPr>
        <p:spPr>
          <a:xfrm>
            <a:off x="1762263" y="2068803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01.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91C6AC5-7EB4-4E7F-96D6-42E2275E7C94}"/>
              </a:ext>
            </a:extLst>
          </p:cNvPr>
          <p:cNvSpPr/>
          <p:nvPr/>
        </p:nvSpPr>
        <p:spPr>
          <a:xfrm>
            <a:off x="1762262" y="1314408"/>
            <a:ext cx="866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Contents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B7FD0-F382-4C08-87B8-550A551D75A4}"/>
              </a:ext>
            </a:extLst>
          </p:cNvPr>
          <p:cNvSpPr txBox="1"/>
          <p:nvPr/>
        </p:nvSpPr>
        <p:spPr>
          <a:xfrm>
            <a:off x="6401641" y="2594394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20504CC-6D1A-4E4A-80B3-D0DA1E69C012}"/>
              </a:ext>
            </a:extLst>
          </p:cNvPr>
          <p:cNvSpPr/>
          <p:nvPr/>
        </p:nvSpPr>
        <p:spPr>
          <a:xfrm>
            <a:off x="6401640" y="2068803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03.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9A34E-D6D7-449D-86BF-558692F5BCA3}"/>
              </a:ext>
            </a:extLst>
          </p:cNvPr>
          <p:cNvSpPr txBox="1"/>
          <p:nvPr/>
        </p:nvSpPr>
        <p:spPr>
          <a:xfrm>
            <a:off x="1762264" y="4466375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E1BF7C2-6712-4A94-BE1C-F6912EB8A049}"/>
              </a:ext>
            </a:extLst>
          </p:cNvPr>
          <p:cNvSpPr/>
          <p:nvPr/>
        </p:nvSpPr>
        <p:spPr>
          <a:xfrm>
            <a:off x="1762263" y="3940784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02.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BCBF4-DBAF-4013-AD20-1BDB9CFAC8B6}"/>
              </a:ext>
            </a:extLst>
          </p:cNvPr>
          <p:cNvSpPr txBox="1"/>
          <p:nvPr/>
        </p:nvSpPr>
        <p:spPr>
          <a:xfrm>
            <a:off x="6401641" y="4466375"/>
            <a:ext cx="402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B839CAC-9307-495A-A324-05B864440798}"/>
              </a:ext>
            </a:extLst>
          </p:cNvPr>
          <p:cNvSpPr/>
          <p:nvPr/>
        </p:nvSpPr>
        <p:spPr>
          <a:xfrm>
            <a:off x="6401640" y="3940784"/>
            <a:ext cx="402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04. 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B55590C-B723-47A2-8E06-08EC619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76" y="596818"/>
            <a:ext cx="2869944" cy="5664364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D0566DD6-C3C8-473F-97BD-77159744D0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7C8C2-1487-4D61-A3E0-BCD0D1B47C66}"/>
              </a:ext>
            </a:extLst>
          </p:cNvPr>
          <p:cNvSpPr txBox="1"/>
          <p:nvPr/>
        </p:nvSpPr>
        <p:spPr>
          <a:xfrm>
            <a:off x="1691113" y="2756255"/>
            <a:ext cx="4404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enim</a:t>
            </a:r>
            <a:r>
              <a:rPr lang="en-US" altLang="ko-KR" sz="1600" dirty="0">
                <a:solidFill>
                  <a:schemeClr val="bg1"/>
                </a:solidFill>
              </a:rPr>
              <a:t> ad minim </a:t>
            </a:r>
            <a:r>
              <a:rPr lang="en-US" altLang="ko-KR" sz="1600" dirty="0" err="1">
                <a:solidFill>
                  <a:schemeClr val="bg1"/>
                </a:solidFill>
              </a:rPr>
              <a:t>veniam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quis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nostrud</a:t>
            </a:r>
            <a:r>
              <a:rPr lang="en-US" altLang="ko-KR" sz="1600" dirty="0">
                <a:solidFill>
                  <a:schemeClr val="bg1"/>
                </a:solidFill>
              </a:rPr>
              <a:t> exercitation </a:t>
            </a:r>
            <a:r>
              <a:rPr lang="en-US" altLang="ko-KR" sz="1600" dirty="0" err="1">
                <a:solidFill>
                  <a:schemeClr val="bg1"/>
                </a:solidFill>
              </a:rPr>
              <a:t>ullamco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laboris</a:t>
            </a:r>
            <a:r>
              <a:rPr lang="en-US" altLang="ko-KR" sz="1600" dirty="0">
                <a:solidFill>
                  <a:schemeClr val="bg1"/>
                </a:solidFill>
              </a:rPr>
              <a:t> nisi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aliquip</a:t>
            </a:r>
            <a:r>
              <a:rPr lang="en-US" altLang="ko-KR" sz="1600" dirty="0">
                <a:solidFill>
                  <a:schemeClr val="bg1"/>
                </a:solidFill>
              </a:rPr>
              <a:t> ex </a:t>
            </a:r>
            <a:r>
              <a:rPr lang="en-US" altLang="ko-KR" sz="1600" dirty="0" err="1">
                <a:solidFill>
                  <a:schemeClr val="bg1"/>
                </a:solidFill>
              </a:rPr>
              <a:t>ea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commodo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consequat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8E29E-DDDF-468B-9337-014F9859C9D3}"/>
              </a:ext>
            </a:extLst>
          </p:cNvPr>
          <p:cNvSpPr txBox="1"/>
          <p:nvPr/>
        </p:nvSpPr>
        <p:spPr>
          <a:xfrm>
            <a:off x="1691113" y="1802148"/>
            <a:ext cx="4404887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chemeClr val="bg1"/>
                </a:solidFill>
              </a:rPr>
              <a:t>Mobile project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8BC6234-6ABB-4D80-B01C-C5E3DEAD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64" y="794355"/>
            <a:ext cx="1754168" cy="1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9B5ABE-BCF2-47B4-8CCD-52D001F36F5F}"/>
              </a:ext>
            </a:extLst>
          </p:cNvPr>
          <p:cNvSpPr txBox="1"/>
          <p:nvPr/>
        </p:nvSpPr>
        <p:spPr>
          <a:xfrm>
            <a:off x="8068597" y="2565606"/>
            <a:ext cx="3598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Ut </a:t>
            </a:r>
            <a:r>
              <a:rPr lang="en-US" altLang="ko-KR" sz="1600" dirty="0" err="1">
                <a:solidFill>
                  <a:schemeClr val="bg1"/>
                </a:solidFill>
              </a:rPr>
              <a:t>enim</a:t>
            </a:r>
            <a:r>
              <a:rPr lang="en-US" altLang="ko-KR" sz="1600" dirty="0">
                <a:solidFill>
                  <a:schemeClr val="bg1"/>
                </a:solidFill>
              </a:rPr>
              <a:t> ad minim </a:t>
            </a:r>
            <a:r>
              <a:rPr lang="en-US" altLang="ko-KR" sz="1600" dirty="0" err="1">
                <a:solidFill>
                  <a:schemeClr val="bg1"/>
                </a:solidFill>
              </a:rPr>
              <a:t>veniam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quis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nostrud</a:t>
            </a:r>
            <a:r>
              <a:rPr lang="en-US" altLang="ko-KR" sz="1600" dirty="0">
                <a:solidFill>
                  <a:schemeClr val="bg1"/>
                </a:solidFill>
              </a:rPr>
              <a:t> exercitation </a:t>
            </a:r>
            <a:r>
              <a:rPr lang="en-US" altLang="ko-KR" sz="1600" dirty="0" err="1">
                <a:solidFill>
                  <a:schemeClr val="bg1"/>
                </a:solidFill>
              </a:rPr>
              <a:t>ullamco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laboris</a:t>
            </a:r>
            <a:r>
              <a:rPr lang="en-US" altLang="ko-KR" sz="1600" dirty="0">
                <a:solidFill>
                  <a:schemeClr val="bg1"/>
                </a:solidFill>
              </a:rPr>
              <a:t> nisi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aliquip</a:t>
            </a:r>
            <a:r>
              <a:rPr lang="en-US" altLang="ko-KR" sz="1600" dirty="0">
                <a:solidFill>
                  <a:schemeClr val="bg1"/>
                </a:solidFill>
              </a:rPr>
              <a:t> ex </a:t>
            </a:r>
            <a:r>
              <a:rPr lang="en-US" altLang="ko-KR" sz="1600" dirty="0" err="1">
                <a:solidFill>
                  <a:schemeClr val="bg1"/>
                </a:solidFill>
              </a:rPr>
              <a:t>ea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commodo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consequat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61103-3786-4510-94AE-794049FC39BD}"/>
              </a:ext>
            </a:extLst>
          </p:cNvPr>
          <p:cNvSpPr txBox="1"/>
          <p:nvPr/>
        </p:nvSpPr>
        <p:spPr>
          <a:xfrm>
            <a:off x="8068597" y="1611499"/>
            <a:ext cx="3598826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chemeClr val="bg1"/>
                </a:solidFill>
              </a:rPr>
              <a:t>Tablet project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51B6655-494F-4C44-9C45-610F7B9F8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9" y="728133"/>
            <a:ext cx="7081800" cy="5401734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6708676-F8E4-4579-8646-BF5711CF8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8534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0AFA9F-ABC1-4688-99B3-249CEFBF4EE7}"/>
              </a:ext>
            </a:extLst>
          </p:cNvPr>
          <p:cNvSpPr txBox="1"/>
          <p:nvPr/>
        </p:nvSpPr>
        <p:spPr>
          <a:xfrm>
            <a:off x="679021" y="2632221"/>
            <a:ext cx="301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AA6F1-A456-4936-8A23-ED1CDCF425A4}"/>
              </a:ext>
            </a:extLst>
          </p:cNvPr>
          <p:cNvSpPr txBox="1"/>
          <p:nvPr/>
        </p:nvSpPr>
        <p:spPr>
          <a:xfrm>
            <a:off x="679021" y="1725743"/>
            <a:ext cx="301507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Title text block &amp; Desktop project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CEF462D-C19D-440B-B71D-8A9FE591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69" y="751475"/>
            <a:ext cx="8611400" cy="535505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51C01B1-8656-4EC4-BFDE-9ABB23C69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30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Box 507">
            <a:extLst>
              <a:ext uri="{FF2B5EF4-FFF2-40B4-BE49-F238E27FC236}">
                <a16:creationId xmlns:a16="http://schemas.microsoft.com/office/drawing/2014/main" id="{5D72AF50-EA5C-42D3-9678-EBDD8A4A6757}"/>
              </a:ext>
            </a:extLst>
          </p:cNvPr>
          <p:cNvSpPr txBox="1"/>
          <p:nvPr/>
        </p:nvSpPr>
        <p:spPr>
          <a:xfrm>
            <a:off x="9002661" y="3655123"/>
            <a:ext cx="22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C67A3C5B-DEDF-4FA8-9087-827B4C0ACD93}"/>
              </a:ext>
            </a:extLst>
          </p:cNvPr>
          <p:cNvSpPr txBox="1"/>
          <p:nvPr/>
        </p:nvSpPr>
        <p:spPr>
          <a:xfrm>
            <a:off x="906195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512" name="그래픽 511">
            <a:extLst>
              <a:ext uri="{FF2B5EF4-FFF2-40B4-BE49-F238E27FC236}">
                <a16:creationId xmlns:a16="http://schemas.microsoft.com/office/drawing/2014/main" id="{54FACFEC-E719-4D8F-8859-3B238181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AB49E8EC-2D7D-4E69-9FD4-1FC87A9A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7B2AC21B-A1CC-4857-8B05-34B02E6BC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66BAB85F-C5A3-456A-B4A3-88FBF9E01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037DA016-E1C1-4FD2-B219-7A34A6D40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DA1026AA-94F9-4B59-BE8D-8A46F2DA0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DA50BEBB-A06E-445E-A5C3-7E8E01D57E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0DAA09EC-9EF7-46CB-8E71-149514E97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0F5F36D5-51CF-4379-9EAC-220E623E4D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A79DE2F7-9CB8-4E76-A57B-B836A45BA4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389809CF-E41B-484F-8532-0FC35085F1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4EB21C3F-C75F-40E0-8592-DEAB7A006C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237D7F5C-526E-4545-91C5-C6949A731D0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B54EE9B7-7088-459C-80EB-1F4588B829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ABF01BD0-4623-401B-84DB-962C6C1ACD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BC9269CC-67CA-49C5-A725-D6774F609E6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2DF684F4-8DCE-4726-9767-B7959DA539C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76B8BC6E-D3A7-4B90-8697-8A5123017E6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E216230B-5640-4F3C-828C-E2A20B22F88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B0B7063F-2BAE-4D16-95BC-91B3D08FFA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763979C8-5789-4683-A8B8-0810088B447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CC15BCCE-411E-4D70-93B8-EBE3A14640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B3EEEA18-8C46-4EB2-ACAA-40A4AB3C7F2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65EC6F1-4B59-4E10-8D32-50799FB39BA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CE5DBA39-627C-4457-95E0-14829EF8CF6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90BF0EDB-8D7A-45BC-BD90-C86454B071D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48BAB4EC-1660-4E92-9118-4BAE89C1958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ACD30BB9-D5B3-43AA-BE88-8901BAF550C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56DDF698-D403-4BBC-B1DC-95A7D5EBEDAF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A113C8EF-7D5B-45BC-8AB3-C8E72C2BAF9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7F102B27-B1E1-4FDC-8033-1572558FEE8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7FF9F4EA-8E2C-4029-A6D4-134CED52E8B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92056F15-7947-46F2-8904-1ECA5FDE96A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8CA3B057-77E3-4B18-8164-E275031B87D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F14D8E6E-A78A-48DF-BD9D-D4E707E9D6D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AF5FCAC0-7501-46F8-BACC-35B8411642C6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0D8309E5-B6AA-4E3D-AC20-ADA906E97AF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23062EF7-FC74-4D6B-96F3-A22BA8AF3C3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9921B083-BB80-480D-8648-3B78F115887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CD277099-38A7-43FE-91CA-7B163EC32D9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28549A21-C0B1-41D0-9E77-2515085945A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46048F75-4720-44A6-82EE-E5958D4E546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E19C360F-2ED3-4B86-AA7D-7921C5E20EC9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98372945-6683-49ED-BF2C-31B09685934C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7590CB79-F1F6-4113-B5E6-8B26A144CD1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136D050C-CAA9-485D-B7B7-9C5475AE0CC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11C4341B-D3D8-4548-B789-10FA0F3C78AF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8EEEBA62-DB47-4171-A971-7F13BBAEE9B9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C368A129-11B7-48F0-BC13-8B69F1E766E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66E499C2-652E-487F-BA25-8BA2F6868BE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586A25DA-6B67-4FE1-AD5E-69DFBAB32F48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97812C82-0037-4391-AF02-FEA548386A4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0825FFD8-D2BE-4D76-A45F-A28827DA788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EE5FE7AA-413B-428B-8C2C-3E6DDE1B8930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50F96B3B-596A-400C-92DB-B01B6129CC7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77DBCF95-D7B9-4047-8185-8F8C2021F9CA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1E2ED237-12A1-437B-A000-4FD28CF9DF3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C5BFE4BA-DFE6-472D-82FF-E98F728D1ED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6E313B76-D03F-4558-A2F3-B59D14F90F6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EFC2DBCA-33A7-4431-904A-BF58AF1C0197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D54D0839-B434-49D5-99E2-907E6DCA8B6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4A11F4A7-E5DA-40B6-B27A-020281DE039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F5C95A09-5796-4EC3-B68E-91CC4D4AA86C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DCBF7A3C-09A0-40D4-BFBB-CF9C6158D57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DEDB5C6F-6398-4E8D-AA85-8A787FE93A7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0AA047CD-5F33-4A69-9014-F893D4776E65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EF089F66-9D7F-4694-A017-92A5CFFEA88F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2AC526E2-92DD-40C0-AB26-24B7063156BA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04CD7286-406A-460A-831B-75E4A957904A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E875FA01-0EFD-4D60-9929-C49341C74743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4158A9C9-2DB4-49DA-A843-54737BC9EC06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2D17B3DE-CD3E-4065-937C-988BD67ECED1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428DCF09-F502-48F8-A6A9-8561D69F27EE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8289F914-A3C3-49D8-BDC8-E48A8FA31BBF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1A2AAC49-8CA1-44FE-99C6-DFB4D3CB78EF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2F4855AE-73A2-43A6-88FF-631895B3EF93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82755114-5490-4DB8-906C-5E18EFC091C9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4C9DFC28-38C9-414E-84DE-F92AB6BFAED0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8AE3B25A-ECC6-4910-9B6B-EF097C83AC6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5D15BF28-1EA6-4CF7-BFB8-2E4D24228564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96013EC2-63FB-4A62-ACEF-8D6E77BF99C1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38A095AB-C17A-458E-A2B4-49F4B063FFD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AA773B53-1FD8-4BB3-8CE1-201BA4D687D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0476B993-F990-446D-9666-C7F68CCA8D14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7798DD96-F372-4FCD-AB47-55DDBBD5D0F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8D967067-C253-48A8-B31B-CCBD55CF7FB8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860D592A-0F11-487B-BD22-A240D8BD6C55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2E6C1245-8549-4E79-AB2A-BCFF299E539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55CBD42E-EED2-411A-A9CC-0545CBE007B8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67C51136-68B8-4D86-A5B7-9DEC06376C1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A6376130-7E33-4660-AA2D-00A8EE7540D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C4BBF293-032A-45F2-9584-E85307F299CD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019E9387-EF41-4274-87A2-0B11BEE5AF39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5" name="그래픽 604">
            <a:extLst>
              <a:ext uri="{FF2B5EF4-FFF2-40B4-BE49-F238E27FC236}">
                <a16:creationId xmlns:a16="http://schemas.microsoft.com/office/drawing/2014/main" id="{39BE79AF-E799-4325-A275-FD4215ADBC9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6" name="그래픽 605">
            <a:extLst>
              <a:ext uri="{FF2B5EF4-FFF2-40B4-BE49-F238E27FC236}">
                <a16:creationId xmlns:a16="http://schemas.microsoft.com/office/drawing/2014/main" id="{9C0BEEE6-2721-461F-BEDE-B9C9F253D544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7" name="그래픽 606">
            <a:extLst>
              <a:ext uri="{FF2B5EF4-FFF2-40B4-BE49-F238E27FC236}">
                <a16:creationId xmlns:a16="http://schemas.microsoft.com/office/drawing/2014/main" id="{757D0966-8A8E-42A0-BCFF-E3683FBD516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452">
            <a:extLst>
              <a:ext uri="{FF2B5EF4-FFF2-40B4-BE49-F238E27FC236}">
                <a16:creationId xmlns:a16="http://schemas.microsoft.com/office/drawing/2014/main" id="{5BC15C0B-13F8-4121-AC89-DACFDB6FF116}"/>
              </a:ext>
            </a:extLst>
          </p:cNvPr>
          <p:cNvSpPr txBox="1"/>
          <p:nvPr/>
        </p:nvSpPr>
        <p:spPr>
          <a:xfrm>
            <a:off x="9002661" y="3655123"/>
            <a:ext cx="22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7AAA205-F784-4C22-AC1B-02DCB6418BD4}"/>
              </a:ext>
            </a:extLst>
          </p:cNvPr>
          <p:cNvSpPr txBox="1"/>
          <p:nvPr/>
        </p:nvSpPr>
        <p:spPr>
          <a:xfrm>
            <a:off x="906195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455" name="그래픽 454">
            <a:extLst>
              <a:ext uri="{FF2B5EF4-FFF2-40B4-BE49-F238E27FC236}">
                <a16:creationId xmlns:a16="http://schemas.microsoft.com/office/drawing/2014/main" id="{AFD4655B-0DDD-495A-BC64-F9327FC7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B76D49E9-B135-42B6-A4EF-3C81A9BCF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C821382E-6CB4-47BE-A995-552D5929C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EAC37E6A-BADE-45B1-9249-64E59AA170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0EBA797C-F550-44EC-8597-5985C24B0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FFDCDE05-5F05-4B81-8500-C31047454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30242C3F-2470-49B8-B9FD-F33EEADB7B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869BF195-B586-4B94-AAAC-B97918AFD9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2965F7B9-97DF-4FFC-982F-0F08696A1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6BAC1ACF-3AF5-430C-91A1-DAEF501268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FEAD6532-BF64-4CB4-B711-E8E47FF0F5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C1EA2379-9BED-461C-96EE-7E8115C563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586D166D-AB1B-4D73-B0C9-91B0847526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EF4438DE-F359-43BE-89A8-DC654685E4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8ED65FF1-8FC8-424E-ABB7-A358863B578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0642D54A-3084-4A53-8157-53A546B0491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BDE61A76-CC1E-4AF2-A664-08C1FA1231B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71756AEB-B5CD-445F-8787-F4101B5634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90B45F00-70DD-4A56-A0CC-A595953F89E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DB68F4C8-8A40-46DC-BC95-9196D56C03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AA96B239-F110-4CAC-8398-CC34E24BEBC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A8F56E3F-F909-4842-88AA-2667DC9B79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0655F2C5-5080-4458-95EE-7E24A102E4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ACFC68B7-F458-4D68-ADC7-690348074F8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6CCC6DDF-8777-472E-8D20-AB1C11E1CA6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8BE5EEEE-E487-4930-A574-7F5829441C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B29059D3-9F4E-4A28-9B30-E5B63B50EEF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8765353F-A5EA-4857-BE6A-934764142C9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11F37364-4398-4EEA-8CD3-6699946DC52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496B6AAE-17C4-4613-A654-942F7A88D83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D8BE5096-C20B-4E71-AED7-4CF545B356B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3DB6FE32-DC42-4B81-BF34-7F188C2F0A8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4ECD74AB-1E3F-47BA-BC0B-086B21F460E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6E053AD2-E929-487B-AF8B-6AC42B18DD4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B693C03B-CAD1-460D-B0E5-464CE309BD3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6BAD3DA9-6CFB-4366-99F5-FE6803D4E4E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52205EA5-8F75-4E40-8C3E-6923A7BDA18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FF7B7EE2-8CDE-4881-808B-893C96C82C6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5BE8BD22-0AC6-4A6A-8FCF-9A51AFFB359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BA1F5DCA-3BE8-4AA8-B9FB-DD45E09BD28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A42CE327-2F85-4DF3-9BF1-2A3F4DDC5A9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BF89C710-5FA2-46D8-BB9C-877FF74165A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0B461D9F-090E-48A3-8BCC-F4BEB6E6C35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4B57247E-C6F3-4949-A48F-9BECA13E0078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0A042910-FFE2-4114-AF24-3C291288498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9BB866DC-5157-48CC-9C93-5EB9F6E8E2A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6A112D7F-1AEF-4989-9A59-6BBB022A8F9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D1E9A3D2-101B-4D22-BCF3-760FBB7E9FAF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0B0C0657-80FB-4009-89A2-50B1921CB641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57F8FDAD-7F65-4D64-9139-9FFC62CD6C65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20B5CD9E-9AFA-490D-B226-9A1C86CCA98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310ECF70-953B-44E8-A5EC-C265EB6FE8B7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87454B88-CFD6-48A5-8BF6-760DF0F1DA1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992D5156-41E8-4403-B127-204C3383F80D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197A4ECF-AD9D-43A5-87B7-B11BD4B2AE31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796EAEBC-28F7-467D-AFCE-E40F00F9DB1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17AE114A-1F88-4C28-8495-913A9CC43C2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01ABAFA0-FC83-4199-B098-69D956C85325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5C9F9634-07E2-4D70-88C9-242B166B830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AF916C96-24DA-40CB-BD8D-9C440390648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1172A803-3229-4152-B041-BA0A2450D828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3896084D-3CA2-4958-82BA-6D0FDE6B78A2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6419F2E5-32E6-41BE-BA3B-16FEDD4C44F6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7445F454-6292-4D0C-92F1-A13FC089CEE9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9C98918B-7774-43F9-B6AF-ED95E5E68F4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20CDA077-967F-4408-9E96-9E61C8D1ECA9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6048A8D0-1677-45E3-87F9-1448D55B589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7C234553-E3DC-4054-99AF-3EBA09D0A78E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3337A4D8-50DE-4714-B934-4DE4BC479D40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4955EE4E-F201-455A-ACC9-8D689F447C72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B1EF3C0C-CA98-4003-A50D-DABBA5B68B49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0708EABD-D0A6-48D2-B5B8-1B0DB230568D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4A4C9B08-7DB5-4552-BF67-50FABCFDC06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30C2B20E-99E3-49CF-9994-627C12EE9E6E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D14BD2F0-E86D-460E-9DDB-5DA49028C3A8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6705295B-265F-48AD-BE8C-BD36E7085FC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FACDF5F1-160E-40B7-B132-A7C0D78F0288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54A20CE1-A08D-453B-B8A2-2BDBB676B523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5B33DDE5-3CB0-4697-BFC1-8F7B40EE2C2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296FFF68-A012-41D8-A426-6D88654DB02E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2B77EC0-9D03-4620-875A-F4A67D9BB91A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77D15C78-4633-4744-9220-74F5E8A41950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1E0C65E5-A0DB-485A-A8B4-468D1923E5B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E038A4ED-8D6F-41CF-B35F-67CB1D5EA93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0F06F595-79B9-4838-A035-82C6A2868E93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37F6C337-DFA8-402D-881D-A7525C314440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34D12CD6-8208-4F2B-960F-6893859FCEAE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FD4DDBD1-C8CC-495D-B81C-C162FAF4F777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E96D74A8-00A8-42EF-9967-F4567E2CFD33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A43894E6-151B-47D3-A710-EC1ADD31C77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AADF92AE-FBE6-47DB-B18E-9EE829FB58D9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842C90A8-D509-4C62-97F1-D26D56B0B683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827DB1E5-9B25-4856-9CEF-C27241790B5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BD7CCEFA-6E84-4B25-A33B-DB30FEAE835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CE8072BA-0B76-4962-BD6F-23605E5FA70B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E50E9030-A756-4B2B-9860-11D1E36EC1C4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DEFEF2-0C7B-4BE2-8ACB-738938241BED}"/>
              </a:ext>
            </a:extLst>
          </p:cNvPr>
          <p:cNvSpPr txBox="1"/>
          <p:nvPr/>
        </p:nvSpPr>
        <p:spPr>
          <a:xfrm>
            <a:off x="2774690" y="2767281"/>
            <a:ext cx="664262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8000" b="0" dirty="0">
                <a:solidFill>
                  <a:schemeClr val="bg1"/>
                </a:solidFill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5F12E-62C7-4A63-B225-94E13DDDD21F}"/>
              </a:ext>
            </a:extLst>
          </p:cNvPr>
          <p:cNvSpPr txBox="1"/>
          <p:nvPr/>
        </p:nvSpPr>
        <p:spPr>
          <a:xfrm>
            <a:off x="1361567" y="1182232"/>
            <a:ext cx="9468866" cy="4493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400" dirty="0">
                <a:latin typeface="+mj-lt"/>
              </a:rPr>
              <a:t>You are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Use our templates for personal or commercial presentations or prints. (For presentation purposes only)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Edit, and customize our templates for your own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Link a page to a presentation template on your website or your blog.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cannot be used as any design derivative other than for presentation purposes.</a:t>
            </a:r>
          </a:p>
          <a:p>
            <a:r>
              <a:rPr lang="en-US" altLang="ko-KR" sz="1400" dirty="0"/>
              <a:t>(Example: brochure, catalog, business card, web, etc.)  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2400" dirty="0">
                <a:latin typeface="+mj-lt"/>
              </a:rPr>
              <a:t>You are not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Republish or redistribute our presentation templates, offline or online and even for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Sell, rent or sub-license our presentation templates.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Extract any part of the presentation templates (background, images …) in order to use your website or personal blog.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by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PPTMON.com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281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56B10D17-8232-4E3B-AC08-A5923400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D8C0DEE-B831-4182-B872-5DE046AE64DD}"/>
              </a:ext>
            </a:extLst>
          </p:cNvPr>
          <p:cNvSpPr/>
          <p:nvPr/>
        </p:nvSpPr>
        <p:spPr>
          <a:xfrm>
            <a:off x="4048196" y="2722272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5151DD1-335A-41D9-8018-E450F1B7E7BC}"/>
              </a:ext>
            </a:extLst>
          </p:cNvPr>
          <p:cNvSpPr/>
          <p:nvPr/>
        </p:nvSpPr>
        <p:spPr>
          <a:xfrm>
            <a:off x="4508664" y="3570863"/>
            <a:ext cx="3276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BD7AF0F-764D-4C99-8562-D981C25D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62" y="2229937"/>
            <a:ext cx="2590800" cy="6798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D0429A-AFBC-4CB0-B36F-C0107C2707AD}"/>
              </a:ext>
            </a:extLst>
          </p:cNvPr>
          <p:cNvSpPr/>
          <p:nvPr/>
        </p:nvSpPr>
        <p:spPr>
          <a:xfrm>
            <a:off x="3889953" y="3381059"/>
            <a:ext cx="3162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err="1"/>
              <a:t>Bebas</a:t>
            </a:r>
            <a:r>
              <a:rPr lang="en-US" altLang="ko-KR" sz="1100" dirty="0"/>
              <a:t> Neue Font by </a:t>
            </a:r>
            <a:endParaRPr lang="ko-KR" altLang="en-US" sz="110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C03742B-CA46-4345-9722-CA0E25B16C0D}"/>
              </a:ext>
            </a:extLst>
          </p:cNvPr>
          <p:cNvSpPr/>
          <p:nvPr/>
        </p:nvSpPr>
        <p:spPr>
          <a:xfrm>
            <a:off x="3889954" y="3642669"/>
            <a:ext cx="57341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https://fonts.google.com/specimen/Bebas+Neue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DD39BB-A151-4E97-8EEF-03422370AD15}"/>
              </a:ext>
            </a:extLst>
          </p:cNvPr>
          <p:cNvSpPr/>
          <p:nvPr/>
        </p:nvSpPr>
        <p:spPr>
          <a:xfrm>
            <a:off x="3889953" y="4165889"/>
            <a:ext cx="3162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Poppins Font download by </a:t>
            </a:r>
            <a:endParaRPr lang="ko-KR" altLang="en-US" sz="1100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7BBD33-03FC-4074-AA8F-B75562A9C81B}"/>
              </a:ext>
            </a:extLst>
          </p:cNvPr>
          <p:cNvSpPr/>
          <p:nvPr/>
        </p:nvSpPr>
        <p:spPr>
          <a:xfrm>
            <a:off x="3889954" y="4427499"/>
            <a:ext cx="57341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https://fonts.google.com/specimen/Poppins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2215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BF91896D-2C0F-42FF-A5AA-65E48B9C86A8}"/>
              </a:ext>
            </a:extLst>
          </p:cNvPr>
          <p:cNvSpPr txBox="1"/>
          <p:nvPr/>
        </p:nvSpPr>
        <p:spPr>
          <a:xfrm>
            <a:off x="2718736" y="1215976"/>
            <a:ext cx="675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Agenda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39F3D336-EA3A-48B2-A399-CF1DB9C9E70B}"/>
              </a:ext>
            </a:extLst>
          </p:cNvPr>
          <p:cNvSpPr/>
          <p:nvPr/>
        </p:nvSpPr>
        <p:spPr>
          <a:xfrm>
            <a:off x="5466173" y="2767991"/>
            <a:ext cx="1259658" cy="1259656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699C0D3D-545E-447D-A0FE-CDB239204779}"/>
              </a:ext>
            </a:extLst>
          </p:cNvPr>
          <p:cNvSpPr/>
          <p:nvPr/>
        </p:nvSpPr>
        <p:spPr>
          <a:xfrm>
            <a:off x="4586200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>
                <a:solidFill>
                  <a:schemeClr val="bg1"/>
                </a:solidFill>
              </a:rPr>
              <a:t>Consectetur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adipiscing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elit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678D3C38-F975-4189-9896-B5C498C3BE86}"/>
              </a:ext>
            </a:extLst>
          </p:cNvPr>
          <p:cNvSpPr/>
          <p:nvPr/>
        </p:nvSpPr>
        <p:spPr>
          <a:xfrm>
            <a:off x="2321743" y="2767991"/>
            <a:ext cx="1259658" cy="1259656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61A483B2-E29C-4E4C-904A-5A3919C7FD51}"/>
              </a:ext>
            </a:extLst>
          </p:cNvPr>
          <p:cNvSpPr/>
          <p:nvPr/>
        </p:nvSpPr>
        <p:spPr>
          <a:xfrm>
            <a:off x="1441771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2400" dirty="0" err="1">
                <a:solidFill>
                  <a:schemeClr val="bg1"/>
                </a:solidFill>
              </a:rPr>
              <a:t>amet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9C9CCB20-5F44-4ED2-A29C-854BCD5A3C84}"/>
              </a:ext>
            </a:extLst>
          </p:cNvPr>
          <p:cNvSpPr/>
          <p:nvPr/>
        </p:nvSpPr>
        <p:spPr>
          <a:xfrm>
            <a:off x="8615459" y="2767991"/>
            <a:ext cx="1259658" cy="1259656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DF646D1-2E96-4EA6-90BC-D8AC0D14B2E7}"/>
              </a:ext>
            </a:extLst>
          </p:cNvPr>
          <p:cNvSpPr/>
          <p:nvPr/>
        </p:nvSpPr>
        <p:spPr>
          <a:xfrm>
            <a:off x="7735486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Sed do </a:t>
            </a:r>
            <a:r>
              <a:rPr lang="en-US" altLang="ko-KR" sz="2400" dirty="0" err="1">
                <a:solidFill>
                  <a:schemeClr val="bg1"/>
                </a:solidFill>
              </a:rPr>
              <a:t>eiusmod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tempor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90" name="그래픽 89">
            <a:extLst>
              <a:ext uri="{FF2B5EF4-FFF2-40B4-BE49-F238E27FC236}">
                <a16:creationId xmlns:a16="http://schemas.microsoft.com/office/drawing/2014/main" id="{54BE4ACA-64D2-45F4-9B86-97ADC1116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2286" y="3151390"/>
            <a:ext cx="578572" cy="492859"/>
          </a:xfrm>
          <a:prstGeom prst="rect">
            <a:avLst/>
          </a:prstGeom>
        </p:spPr>
      </p:pic>
      <p:pic>
        <p:nvPicPr>
          <p:cNvPr id="91" name="그래픽 90">
            <a:extLst>
              <a:ext uri="{FF2B5EF4-FFF2-40B4-BE49-F238E27FC236}">
                <a16:creationId xmlns:a16="http://schemas.microsoft.com/office/drawing/2014/main" id="{5E8F3847-AF71-4A1A-8C09-DC5E67EA5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7529" y="3108532"/>
            <a:ext cx="653575" cy="578575"/>
          </a:xfrm>
          <a:prstGeom prst="rect">
            <a:avLst/>
          </a:prstGeom>
        </p:spPr>
      </p:pic>
      <p:pic>
        <p:nvPicPr>
          <p:cNvPr id="92" name="그래픽 91">
            <a:extLst>
              <a:ext uri="{FF2B5EF4-FFF2-40B4-BE49-F238E27FC236}">
                <a16:creationId xmlns:a16="http://schemas.microsoft.com/office/drawing/2014/main" id="{CCE14A8D-BB8B-45A6-B94A-D246D23E2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6358" y="3113890"/>
            <a:ext cx="439288" cy="5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7AA2103-48D6-4114-B4B1-5587EA9D1256}"/>
              </a:ext>
            </a:extLst>
          </p:cNvPr>
          <p:cNvSpPr/>
          <p:nvPr/>
        </p:nvSpPr>
        <p:spPr>
          <a:xfrm>
            <a:off x="3048000" y="2767281"/>
            <a:ext cx="6096000" cy="1323439"/>
          </a:xfrm>
          <a:prstGeom prst="rect">
            <a:avLst/>
          </a:prstGeom>
        </p:spPr>
        <p:txBody>
          <a:bodyPr anchor="ctr" anchorCtr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</a:rPr>
              <a:t>Section Break</a:t>
            </a:r>
          </a:p>
          <a:p>
            <a:pPr algn="ctr"/>
            <a:r>
              <a:rPr lang="en-US" altLang="ko-KR" sz="4000" dirty="0">
                <a:solidFill>
                  <a:schemeClr val="bg1"/>
                </a:solidFill>
              </a:rPr>
              <a:t>Slide Title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6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A27DD9E-081F-44EB-8EA5-46567ED0DFF6}"/>
              </a:ext>
            </a:extLst>
          </p:cNvPr>
          <p:cNvSpPr txBox="1"/>
          <p:nvPr/>
        </p:nvSpPr>
        <p:spPr>
          <a:xfrm>
            <a:off x="1227665" y="1722488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55E95F-1813-44CE-9036-FE7B7BA53D05}"/>
              </a:ext>
            </a:extLst>
          </p:cNvPr>
          <p:cNvSpPr txBox="1"/>
          <p:nvPr/>
        </p:nvSpPr>
        <p:spPr>
          <a:xfrm>
            <a:off x="1227666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D0BC57B-9C47-4306-BF87-A95321F6E89D}"/>
              </a:ext>
            </a:extLst>
          </p:cNvPr>
          <p:cNvSpPr/>
          <p:nvPr/>
        </p:nvSpPr>
        <p:spPr>
          <a:xfrm>
            <a:off x="1227665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072A1AD-0780-41E9-BDFE-B1B6C379979E}"/>
              </a:ext>
            </a:extLst>
          </p:cNvPr>
          <p:cNvSpPr/>
          <p:nvPr/>
        </p:nvSpPr>
        <p:spPr>
          <a:xfrm>
            <a:off x="1227665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1F7A47-6488-4062-A013-10775830C204}"/>
              </a:ext>
            </a:extLst>
          </p:cNvPr>
          <p:cNvSpPr txBox="1"/>
          <p:nvPr/>
        </p:nvSpPr>
        <p:spPr>
          <a:xfrm>
            <a:off x="3725334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09E0510-A02C-4D0E-8479-D453018E27C7}"/>
              </a:ext>
            </a:extLst>
          </p:cNvPr>
          <p:cNvSpPr/>
          <p:nvPr/>
        </p:nvSpPr>
        <p:spPr>
          <a:xfrm>
            <a:off x="3725333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CE2ECE9-93DE-43C2-9D8A-332DB2F36288}"/>
              </a:ext>
            </a:extLst>
          </p:cNvPr>
          <p:cNvSpPr/>
          <p:nvPr/>
        </p:nvSpPr>
        <p:spPr>
          <a:xfrm>
            <a:off x="3725333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DDAD4E-7A91-4D08-978C-6558DC4EC8C7}"/>
              </a:ext>
            </a:extLst>
          </p:cNvPr>
          <p:cNvSpPr txBox="1"/>
          <p:nvPr/>
        </p:nvSpPr>
        <p:spPr>
          <a:xfrm>
            <a:off x="6223002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A000BC3-387F-44BE-B25B-2C4927DA22A7}"/>
              </a:ext>
            </a:extLst>
          </p:cNvPr>
          <p:cNvSpPr/>
          <p:nvPr/>
        </p:nvSpPr>
        <p:spPr>
          <a:xfrm>
            <a:off x="6223001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A7E0CAC-83CC-463A-A816-ED7A02B79C75}"/>
              </a:ext>
            </a:extLst>
          </p:cNvPr>
          <p:cNvSpPr/>
          <p:nvPr/>
        </p:nvSpPr>
        <p:spPr>
          <a:xfrm>
            <a:off x="6223001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03.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A7C1C2-59F2-4D12-BAD2-FDFAEE4BDBC6}"/>
              </a:ext>
            </a:extLst>
          </p:cNvPr>
          <p:cNvSpPr txBox="1"/>
          <p:nvPr/>
        </p:nvSpPr>
        <p:spPr>
          <a:xfrm>
            <a:off x="8720670" y="4181405"/>
            <a:ext cx="224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CEEF364C-00BC-47CC-B319-F916788B58BE}"/>
              </a:ext>
            </a:extLst>
          </p:cNvPr>
          <p:cNvSpPr/>
          <p:nvPr/>
        </p:nvSpPr>
        <p:spPr>
          <a:xfrm>
            <a:off x="8720669" y="3782704"/>
            <a:ext cx="224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6CED1D6-8A82-43E2-BA40-B71A736BC968}"/>
              </a:ext>
            </a:extLst>
          </p:cNvPr>
          <p:cNvSpPr/>
          <p:nvPr/>
        </p:nvSpPr>
        <p:spPr>
          <a:xfrm>
            <a:off x="8720669" y="3246756"/>
            <a:ext cx="224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98490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02BBE4-260E-46C8-8EA2-9216B9848A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9337A462-D3C3-4E26-9C3C-5D112FA2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6073" y="2056072"/>
            <a:ext cx="349842" cy="253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416D2-BD03-41D7-9B27-BB91CF6E83EA}"/>
              </a:ext>
            </a:extLst>
          </p:cNvPr>
          <p:cNvSpPr txBox="1"/>
          <p:nvPr/>
        </p:nvSpPr>
        <p:spPr>
          <a:xfrm>
            <a:off x="6276073" y="2593262"/>
            <a:ext cx="453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2000" dirty="0" err="1">
                <a:solidFill>
                  <a:schemeClr val="bg1"/>
                </a:solidFill>
              </a:rPr>
              <a:t>amet</a:t>
            </a:r>
            <a:r>
              <a:rPr lang="en-US" altLang="ko-KR" sz="2000" dirty="0">
                <a:solidFill>
                  <a:schemeClr val="bg1"/>
                </a:solidFill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</a:rPr>
              <a:t>consectetur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adipiscing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elit</a:t>
            </a:r>
            <a:r>
              <a:rPr lang="en-US" altLang="ko-KR" sz="2000" dirty="0">
                <a:solidFill>
                  <a:schemeClr val="bg1"/>
                </a:solidFill>
              </a:rPr>
              <a:t>, sed do </a:t>
            </a:r>
            <a:r>
              <a:rPr lang="en-US" altLang="ko-KR" sz="2000" dirty="0" err="1">
                <a:solidFill>
                  <a:schemeClr val="bg1"/>
                </a:solidFill>
              </a:rPr>
              <a:t>eiusmod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tempor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incididunt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ut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</a:rPr>
              <a:t>labore</a:t>
            </a:r>
            <a:r>
              <a:rPr lang="en-US" altLang="ko-KR" sz="2000" dirty="0">
                <a:solidFill>
                  <a:schemeClr val="bg1"/>
                </a:solidFill>
              </a:rPr>
              <a:t> et dolore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38B19-EB27-4B7D-BC57-B461B55CFB82}"/>
              </a:ext>
            </a:extLst>
          </p:cNvPr>
          <p:cNvSpPr txBox="1"/>
          <p:nvPr/>
        </p:nvSpPr>
        <p:spPr>
          <a:xfrm>
            <a:off x="6276073" y="4340265"/>
            <a:ext cx="453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- john doe, Founder</a:t>
            </a:r>
          </a:p>
        </p:txBody>
      </p:sp>
    </p:spTree>
    <p:extLst>
      <p:ext uri="{BB962C8B-B14F-4D97-AF65-F5344CB8AC3E}">
        <p14:creationId xmlns:p14="http://schemas.microsoft.com/office/powerpoint/2010/main" val="217651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AA7C4936-85A6-4DFE-A759-E31DEC3B7849}"/>
              </a:ext>
            </a:extLst>
          </p:cNvPr>
          <p:cNvSpPr txBox="1"/>
          <p:nvPr/>
        </p:nvSpPr>
        <p:spPr>
          <a:xfrm>
            <a:off x="3348280" y="3705999"/>
            <a:ext cx="2569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971732-5DC1-4FE7-8723-7F6C96066A83}"/>
              </a:ext>
            </a:extLst>
          </p:cNvPr>
          <p:cNvSpPr txBox="1"/>
          <p:nvPr/>
        </p:nvSpPr>
        <p:spPr>
          <a:xfrm>
            <a:off x="3368208" y="3199368"/>
            <a:ext cx="216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FA0BA1-2597-4370-85CD-2E04BF64E512}"/>
              </a:ext>
            </a:extLst>
          </p:cNvPr>
          <p:cNvSpPr txBox="1"/>
          <p:nvPr/>
        </p:nvSpPr>
        <p:spPr>
          <a:xfrm>
            <a:off x="6278481" y="3705999"/>
            <a:ext cx="2569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C8243B-92D6-4428-A16C-811A73A0D72D}"/>
              </a:ext>
            </a:extLst>
          </p:cNvPr>
          <p:cNvSpPr txBox="1"/>
          <p:nvPr/>
        </p:nvSpPr>
        <p:spPr>
          <a:xfrm>
            <a:off x="6298409" y="3199368"/>
            <a:ext cx="216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24F332-2DF3-4031-9667-25F88401BED9}"/>
              </a:ext>
            </a:extLst>
          </p:cNvPr>
          <p:cNvSpPr txBox="1"/>
          <p:nvPr/>
        </p:nvSpPr>
        <p:spPr>
          <a:xfrm>
            <a:off x="3343572" y="1767007"/>
            <a:ext cx="55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E0D2D6-F7E4-4EFD-9B7C-940BE44984CA}"/>
              </a:ext>
            </a:extLst>
          </p:cNvPr>
          <p:cNvSpPr txBox="1"/>
          <p:nvPr/>
        </p:nvSpPr>
        <p:spPr>
          <a:xfrm>
            <a:off x="3343572" y="2351782"/>
            <a:ext cx="550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2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4FECB45-1CE1-43C1-809E-AB9A66233E82}"/>
              </a:ext>
            </a:extLst>
          </p:cNvPr>
          <p:cNvSpPr/>
          <p:nvPr/>
        </p:nvSpPr>
        <p:spPr>
          <a:xfrm>
            <a:off x="1757711" y="2030791"/>
            <a:ext cx="2387600" cy="3787018"/>
          </a:xfrm>
          <a:prstGeom prst="roundRect">
            <a:avLst>
              <a:gd name="adj" fmla="val 4965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43958-25B0-4FBD-A623-910561189F0C}"/>
              </a:ext>
            </a:extLst>
          </p:cNvPr>
          <p:cNvSpPr txBox="1"/>
          <p:nvPr/>
        </p:nvSpPr>
        <p:spPr>
          <a:xfrm>
            <a:off x="1996294" y="39295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4BCBF27-00C4-44FF-B182-EA6D21DB42D3}"/>
              </a:ext>
            </a:extLst>
          </p:cNvPr>
          <p:cNvGrpSpPr/>
          <p:nvPr/>
        </p:nvGrpSpPr>
        <p:grpSpPr>
          <a:xfrm>
            <a:off x="2642177" y="2863363"/>
            <a:ext cx="618668" cy="618668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FEE0B6B-4B73-4BD4-B49D-02B0F930FBFF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250467-E975-4FB8-92B5-A752A6D1750B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325FD25-0DC9-4522-9FAF-FB98C4BACFB0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56DA2936-2A3F-405F-96A4-05B5D87197D9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371486E-6C6C-4953-A0B1-6A51C43C92A1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D00B4BA-689E-400C-B4DD-09A0365487F7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414CF4A-ED55-4A5E-A71D-AE944AE524CF}"/>
              </a:ext>
            </a:extLst>
          </p:cNvPr>
          <p:cNvSpPr/>
          <p:nvPr/>
        </p:nvSpPr>
        <p:spPr>
          <a:xfrm>
            <a:off x="4902200" y="2030791"/>
            <a:ext cx="2387600" cy="3787018"/>
          </a:xfrm>
          <a:prstGeom prst="roundRect">
            <a:avLst>
              <a:gd name="adj" fmla="val 4965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36BDB24-0270-455A-B8D3-5C8B5DFA02D7}"/>
              </a:ext>
            </a:extLst>
          </p:cNvPr>
          <p:cNvGrpSpPr/>
          <p:nvPr/>
        </p:nvGrpSpPr>
        <p:grpSpPr>
          <a:xfrm>
            <a:off x="5786666" y="2863363"/>
            <a:ext cx="618668" cy="618668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8CA3E90-0806-4FC5-9531-9ADE12FDE794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E7076D2-8BCB-448A-A373-0A4D70A20192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E1DBF74-2F39-4819-B6A2-61EEB41A9BE5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29D5356-8E43-43C6-AE55-E0F1B08D7B81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D08482D-A1EE-4579-AC18-4ED759FC6652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C482F22-1AFE-4891-B866-D04FAE803C3E}"/>
              </a:ext>
            </a:extLst>
          </p:cNvPr>
          <p:cNvSpPr txBox="1"/>
          <p:nvPr/>
        </p:nvSpPr>
        <p:spPr>
          <a:xfrm>
            <a:off x="5140782" y="39295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B88408E-6E18-4CD3-8306-61D4051F5D0E}"/>
              </a:ext>
            </a:extLst>
          </p:cNvPr>
          <p:cNvSpPr/>
          <p:nvPr/>
        </p:nvSpPr>
        <p:spPr>
          <a:xfrm>
            <a:off x="8046689" y="2030791"/>
            <a:ext cx="2387600" cy="3787018"/>
          </a:xfrm>
          <a:prstGeom prst="roundRect">
            <a:avLst>
              <a:gd name="adj" fmla="val 4965"/>
            </a:avLst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FA3E568C-405D-4210-AE5C-09E71C85FF94}"/>
              </a:ext>
            </a:extLst>
          </p:cNvPr>
          <p:cNvSpPr/>
          <p:nvPr/>
        </p:nvSpPr>
        <p:spPr>
          <a:xfrm>
            <a:off x="8931155" y="2863363"/>
            <a:ext cx="618668" cy="618668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1A104D-AC1E-4F41-A2D8-2D0F8B8BF1AA}"/>
              </a:ext>
            </a:extLst>
          </p:cNvPr>
          <p:cNvSpPr txBox="1"/>
          <p:nvPr/>
        </p:nvSpPr>
        <p:spPr>
          <a:xfrm>
            <a:off x="8285270" y="3929561"/>
            <a:ext cx="1910436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9DC4EC-B0CD-4215-ACBB-B43F460209B7}"/>
              </a:ext>
            </a:extLst>
          </p:cNvPr>
          <p:cNvSpPr txBox="1"/>
          <p:nvPr/>
        </p:nvSpPr>
        <p:spPr>
          <a:xfrm>
            <a:off x="2338184" y="934301"/>
            <a:ext cx="7515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3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1D2308-C62B-4AC0-B79B-658C621CF173}"/>
              </a:ext>
            </a:extLst>
          </p:cNvPr>
          <p:cNvSpPr txBox="1"/>
          <p:nvPr/>
        </p:nvSpPr>
        <p:spPr>
          <a:xfrm>
            <a:off x="2484726" y="1378750"/>
            <a:ext cx="722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101F37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SLIDE TITLE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39147162-9816-434E-9986-A45AFD1D6446}"/>
              </a:ext>
            </a:extLst>
          </p:cNvPr>
          <p:cNvSpPr/>
          <p:nvPr/>
        </p:nvSpPr>
        <p:spPr>
          <a:xfrm>
            <a:off x="3162545" y="2403597"/>
            <a:ext cx="1025403" cy="1025403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1CD79-6B11-47E4-B511-A51517BDE64F}"/>
              </a:ext>
            </a:extLst>
          </p:cNvPr>
          <p:cNvSpPr txBox="1"/>
          <p:nvPr/>
        </p:nvSpPr>
        <p:spPr>
          <a:xfrm>
            <a:off x="1789311" y="4362792"/>
            <a:ext cx="377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1565AFD-3139-4948-A225-876E3F60771F}"/>
              </a:ext>
            </a:extLst>
          </p:cNvPr>
          <p:cNvSpPr/>
          <p:nvPr/>
        </p:nvSpPr>
        <p:spPr>
          <a:xfrm>
            <a:off x="1793397" y="3871831"/>
            <a:ext cx="376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B497683-9474-4304-AF5D-A4B43FDA2204}"/>
              </a:ext>
            </a:extLst>
          </p:cNvPr>
          <p:cNvSpPr/>
          <p:nvPr/>
        </p:nvSpPr>
        <p:spPr>
          <a:xfrm>
            <a:off x="8004052" y="2403597"/>
            <a:ext cx="1025403" cy="1025403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83ADE-6F31-41AC-85AB-F479B652DD6F}"/>
              </a:ext>
            </a:extLst>
          </p:cNvPr>
          <p:cNvSpPr txBox="1"/>
          <p:nvPr/>
        </p:nvSpPr>
        <p:spPr>
          <a:xfrm>
            <a:off x="6630818" y="4362792"/>
            <a:ext cx="377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DAA9A73-1539-41D8-84B9-CDA2D2623B2D}"/>
              </a:ext>
            </a:extLst>
          </p:cNvPr>
          <p:cNvSpPr/>
          <p:nvPr/>
        </p:nvSpPr>
        <p:spPr>
          <a:xfrm>
            <a:off x="6634904" y="3871831"/>
            <a:ext cx="376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33590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Neue - Poppins Light">
      <a:majorFont>
        <a:latin typeface="Bebas Neu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15000"/>
              </a:schemeClr>
            </a:gs>
            <a:gs pos="100000">
              <a:schemeClr val="bg1">
                <a:alpha val="0"/>
              </a:schemeClr>
            </a:gs>
          </a:gsLst>
          <a:lin ang="5400000" scaled="1"/>
        </a:gradFill>
        <a:ln w="6350"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 cap="flat">
          <a:solidFill>
            <a:schemeClr val="bg1"/>
          </a:solidFill>
          <a:prstDash val="solid"/>
          <a:miter/>
        </a:ln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1319</Words>
  <Application>Microsoft Office PowerPoint</Application>
  <PresentationFormat>와이드스크린</PresentationFormat>
  <Paragraphs>182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Arial Unicode MS</vt:lpstr>
      <vt:lpstr>Poppins Light</vt:lpstr>
      <vt:lpstr>Wingdings</vt:lpstr>
      <vt:lpstr>Bebas Neue</vt:lpstr>
      <vt:lpstr>Arial</vt:lpstr>
      <vt:lpstr>맑은 고딕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214</cp:revision>
  <dcterms:created xsi:type="dcterms:W3CDTF">2019-04-06T05:20:47Z</dcterms:created>
  <dcterms:modified xsi:type="dcterms:W3CDTF">2025-05-21T21:08:17Z</dcterms:modified>
</cp:coreProperties>
</file>